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1"/>
  </p:notesMasterIdLst>
  <p:sldIdLst>
    <p:sldId id="310" r:id="rId2"/>
    <p:sldId id="288" r:id="rId3"/>
    <p:sldId id="289" r:id="rId4"/>
    <p:sldId id="290" r:id="rId5"/>
    <p:sldId id="291" r:id="rId6"/>
    <p:sldId id="257" r:id="rId7"/>
    <p:sldId id="293" r:id="rId8"/>
    <p:sldId id="294" r:id="rId9"/>
    <p:sldId id="295" r:id="rId10"/>
    <p:sldId id="296" r:id="rId11"/>
    <p:sldId id="297" r:id="rId12"/>
    <p:sldId id="298" r:id="rId13"/>
    <p:sldId id="292" r:id="rId14"/>
    <p:sldId id="301" r:id="rId15"/>
    <p:sldId id="303" r:id="rId16"/>
    <p:sldId id="302" r:id="rId17"/>
    <p:sldId id="299" r:id="rId18"/>
    <p:sldId id="300" r:id="rId19"/>
    <p:sldId id="314" r:id="rId20"/>
    <p:sldId id="304" r:id="rId21"/>
    <p:sldId id="305" r:id="rId22"/>
    <p:sldId id="311" r:id="rId23"/>
    <p:sldId id="309" r:id="rId24"/>
    <p:sldId id="315" r:id="rId25"/>
    <p:sldId id="316" r:id="rId26"/>
    <p:sldId id="306" r:id="rId27"/>
    <p:sldId id="335" r:id="rId28"/>
    <p:sldId id="308" r:id="rId29"/>
    <p:sldId id="325" r:id="rId30"/>
    <p:sldId id="326" r:id="rId31"/>
    <p:sldId id="327" r:id="rId32"/>
    <p:sldId id="328" r:id="rId33"/>
    <p:sldId id="329" r:id="rId34"/>
    <p:sldId id="330" r:id="rId35"/>
    <p:sldId id="258" r:id="rId36"/>
    <p:sldId id="259" r:id="rId37"/>
    <p:sldId id="260" r:id="rId38"/>
    <p:sldId id="331" r:id="rId39"/>
    <p:sldId id="332" r:id="rId40"/>
    <p:sldId id="333" r:id="rId41"/>
    <p:sldId id="317" r:id="rId42"/>
    <p:sldId id="318" r:id="rId43"/>
    <p:sldId id="319" r:id="rId44"/>
    <p:sldId id="334" r:id="rId45"/>
    <p:sldId id="341" r:id="rId46"/>
    <p:sldId id="349" r:id="rId47"/>
    <p:sldId id="350" r:id="rId48"/>
    <p:sldId id="351" r:id="rId49"/>
    <p:sldId id="352" r:id="rId50"/>
    <p:sldId id="353" r:id="rId51"/>
    <p:sldId id="354" r:id="rId52"/>
    <p:sldId id="342" r:id="rId53"/>
    <p:sldId id="355" r:id="rId54"/>
    <p:sldId id="343" r:id="rId55"/>
    <p:sldId id="344" r:id="rId56"/>
    <p:sldId id="345" r:id="rId57"/>
    <p:sldId id="346" r:id="rId58"/>
    <p:sldId id="347" r:id="rId59"/>
    <p:sldId id="348" r:id="rId60"/>
    <p:sldId id="372" r:id="rId61"/>
    <p:sldId id="373" r:id="rId62"/>
    <p:sldId id="374" r:id="rId63"/>
    <p:sldId id="398" r:id="rId64"/>
    <p:sldId id="399" r:id="rId65"/>
    <p:sldId id="375" r:id="rId66"/>
    <p:sldId id="338" r:id="rId67"/>
    <p:sldId id="339" r:id="rId68"/>
    <p:sldId id="376" r:id="rId69"/>
    <p:sldId id="340" r:id="rId70"/>
    <p:sldId id="320" r:id="rId71"/>
    <p:sldId id="321" r:id="rId72"/>
    <p:sldId id="322" r:id="rId73"/>
    <p:sldId id="323" r:id="rId74"/>
    <p:sldId id="324" r:id="rId75"/>
    <p:sldId id="356" r:id="rId76"/>
    <p:sldId id="357" r:id="rId77"/>
    <p:sldId id="358" r:id="rId78"/>
    <p:sldId id="359" r:id="rId79"/>
    <p:sldId id="360" r:id="rId80"/>
    <p:sldId id="361" r:id="rId81"/>
    <p:sldId id="408" r:id="rId82"/>
    <p:sldId id="409" r:id="rId83"/>
    <p:sldId id="410" r:id="rId84"/>
    <p:sldId id="362" r:id="rId85"/>
    <p:sldId id="401" r:id="rId86"/>
    <p:sldId id="402" r:id="rId87"/>
    <p:sldId id="403" r:id="rId88"/>
    <p:sldId id="404" r:id="rId89"/>
    <p:sldId id="405" r:id="rId90"/>
    <p:sldId id="406" r:id="rId91"/>
    <p:sldId id="407" r:id="rId92"/>
    <p:sldId id="363" r:id="rId93"/>
    <p:sldId id="364" r:id="rId94"/>
    <p:sldId id="380" r:id="rId95"/>
    <p:sldId id="381" r:id="rId96"/>
    <p:sldId id="382" r:id="rId97"/>
    <p:sldId id="383" r:id="rId98"/>
    <p:sldId id="384" r:id="rId99"/>
    <p:sldId id="385" r:id="rId100"/>
    <p:sldId id="386" r:id="rId101"/>
    <p:sldId id="387" r:id="rId102"/>
    <p:sldId id="388" r:id="rId103"/>
    <p:sldId id="389" r:id="rId104"/>
    <p:sldId id="390" r:id="rId105"/>
    <p:sldId id="391" r:id="rId106"/>
    <p:sldId id="392" r:id="rId107"/>
    <p:sldId id="393" r:id="rId108"/>
    <p:sldId id="394" r:id="rId109"/>
    <p:sldId id="395" r:id="rId110"/>
    <p:sldId id="396" r:id="rId111"/>
    <p:sldId id="397" r:id="rId112"/>
    <p:sldId id="365" r:id="rId113"/>
    <p:sldId id="411" r:id="rId114"/>
    <p:sldId id="366" r:id="rId115"/>
    <p:sldId id="367" r:id="rId116"/>
    <p:sldId id="368" r:id="rId117"/>
    <p:sldId id="379" r:id="rId118"/>
    <p:sldId id="377" r:id="rId119"/>
    <p:sldId id="378" r:id="rId120"/>
  </p:sldIdLst>
  <p:sldSz cx="9144000" cy="5715000" type="screen16x1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30" d="100"/>
          <a:sy n="130" d="100"/>
        </p:scale>
        <p:origin x="-486" y="-84"/>
      </p:cViewPr>
      <p:guideLst>
        <p:guide orient="horz" pos="1800"/>
        <p:guide pos="2880"/>
      </p:guideLst>
    </p:cSldViewPr>
  </p:slideViewPr>
  <p:notesTextViewPr>
    <p:cViewPr>
      <p:scale>
        <a:sx n="100" d="100"/>
        <a:sy n="100" d="100"/>
      </p:scale>
      <p:origin x="0" y="0"/>
    </p:cViewPr>
  </p:notesTextViewPr>
  <p:sorterViewPr>
    <p:cViewPr>
      <p:scale>
        <a:sx n="200" d="100"/>
        <a:sy n="200" d="100"/>
      </p:scale>
      <p:origin x="0" y="1213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53E8D5-BF1E-4514-8054-D1C8AF0ED3B7}" type="datetimeFigureOut">
              <a:rPr lang="zh-CN" altLang="en-US" smtClean="0"/>
              <a:t>2016-10-13</a:t>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BA80034-F60E-4D84-A878-DCDA746639FC}" type="slidenum">
              <a:rPr lang="zh-CN" altLang="en-US" smtClean="0"/>
              <a:t>‹#›</a:t>
            </a:fld>
            <a:endParaRPr lang="zh-CN" altLang="en-US"/>
          </a:p>
        </p:txBody>
      </p:sp>
    </p:spTree>
    <p:extLst>
      <p:ext uri="{BB962C8B-B14F-4D97-AF65-F5344CB8AC3E}">
        <p14:creationId xmlns:p14="http://schemas.microsoft.com/office/powerpoint/2010/main" val="1057354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13.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963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a:solidFill>
                  <a:schemeClr val="tx1"/>
                </a:solidFill>
                <a:latin typeface="Arial" charset="0"/>
                <a:ea typeface="微软雅黑" pitchFamily="34" charset="-122"/>
              </a:defRPr>
            </a:lvl1pPr>
            <a:lvl2pPr marL="742950" indent="-285750" eaLnBrk="0" hangingPunct="0">
              <a:defRPr b="1">
                <a:solidFill>
                  <a:schemeClr val="tx1"/>
                </a:solidFill>
                <a:latin typeface="Arial" charset="0"/>
                <a:ea typeface="微软雅黑" pitchFamily="34" charset="-122"/>
              </a:defRPr>
            </a:lvl2pPr>
            <a:lvl3pPr marL="1143000" indent="-228600" eaLnBrk="0" hangingPunct="0">
              <a:defRPr b="1">
                <a:solidFill>
                  <a:schemeClr val="tx1"/>
                </a:solidFill>
                <a:latin typeface="Arial" charset="0"/>
                <a:ea typeface="微软雅黑" pitchFamily="34" charset="-122"/>
              </a:defRPr>
            </a:lvl3pPr>
            <a:lvl4pPr marL="1600200" indent="-228600" eaLnBrk="0" hangingPunct="0">
              <a:defRPr b="1">
                <a:solidFill>
                  <a:schemeClr val="tx1"/>
                </a:solidFill>
                <a:latin typeface="Arial" charset="0"/>
                <a:ea typeface="微软雅黑" pitchFamily="34" charset="-122"/>
              </a:defRPr>
            </a:lvl4pPr>
            <a:lvl5pPr marL="2057400" indent="-228600" eaLnBrk="0" hangingPunct="0">
              <a:defRPr b="1">
                <a:solidFill>
                  <a:schemeClr val="tx1"/>
                </a:solidFill>
                <a:latin typeface="Arial" charset="0"/>
                <a:ea typeface="微软雅黑" pitchFamily="34" charset="-122"/>
              </a:defRPr>
            </a:lvl5pPr>
            <a:lvl6pPr marL="2514600" indent="-228600" eaLnBrk="0" fontAlgn="base" hangingPunct="0">
              <a:spcBef>
                <a:spcPct val="0"/>
              </a:spcBef>
              <a:spcAft>
                <a:spcPct val="0"/>
              </a:spcAft>
              <a:defRPr b="1">
                <a:solidFill>
                  <a:schemeClr val="tx1"/>
                </a:solidFill>
                <a:latin typeface="Arial" charset="0"/>
                <a:ea typeface="微软雅黑" pitchFamily="34" charset="-122"/>
              </a:defRPr>
            </a:lvl6pPr>
            <a:lvl7pPr marL="2971800" indent="-228600" eaLnBrk="0" fontAlgn="base" hangingPunct="0">
              <a:spcBef>
                <a:spcPct val="0"/>
              </a:spcBef>
              <a:spcAft>
                <a:spcPct val="0"/>
              </a:spcAft>
              <a:defRPr b="1">
                <a:solidFill>
                  <a:schemeClr val="tx1"/>
                </a:solidFill>
                <a:latin typeface="Arial" charset="0"/>
                <a:ea typeface="微软雅黑" pitchFamily="34" charset="-122"/>
              </a:defRPr>
            </a:lvl7pPr>
            <a:lvl8pPr marL="3429000" indent="-228600" eaLnBrk="0" fontAlgn="base" hangingPunct="0">
              <a:spcBef>
                <a:spcPct val="0"/>
              </a:spcBef>
              <a:spcAft>
                <a:spcPct val="0"/>
              </a:spcAft>
              <a:defRPr b="1">
                <a:solidFill>
                  <a:schemeClr val="tx1"/>
                </a:solidFill>
                <a:latin typeface="Arial" charset="0"/>
                <a:ea typeface="微软雅黑" pitchFamily="34" charset="-122"/>
              </a:defRPr>
            </a:lvl8pPr>
            <a:lvl9pPr marL="3886200" indent="-228600" eaLnBrk="0" fontAlgn="base" hangingPunct="0">
              <a:spcBef>
                <a:spcPct val="0"/>
              </a:spcBef>
              <a:spcAft>
                <a:spcPct val="0"/>
              </a:spcAft>
              <a:defRPr b="1">
                <a:solidFill>
                  <a:schemeClr val="tx1"/>
                </a:solidFill>
                <a:latin typeface="Arial" charset="0"/>
                <a:ea typeface="微软雅黑" pitchFamily="34" charset="-122"/>
              </a:defRPr>
            </a:lvl9pPr>
          </a:lstStyle>
          <a:p>
            <a:pPr algn="r" eaLnBrk="1" hangingPunct="1"/>
            <a:fld id="{86F575A4-9CE6-45A2-A431-745F39AFBC9A}" type="slidenum">
              <a:rPr lang="zh-CN" altLang="en-US" sz="1200" b="0">
                <a:latin typeface="Calibri" pitchFamily="34" charset="0"/>
                <a:ea typeface="宋体" charset="-122"/>
              </a:rPr>
              <a:pPr algn="r" eaLnBrk="1" hangingPunct="1"/>
              <a:t>41</a:t>
            </a:fld>
            <a:endParaRPr lang="en-US" altLang="zh-CN" sz="1200" b="0" dirty="0">
              <a:latin typeface="Calibri" pitchFamily="34" charset="0"/>
              <a:ea typeface="宋体"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70660"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a:solidFill>
                  <a:schemeClr val="tx1"/>
                </a:solidFill>
                <a:latin typeface="Arial" charset="0"/>
                <a:ea typeface="微软雅黑" pitchFamily="34" charset="-122"/>
              </a:defRPr>
            </a:lvl1pPr>
            <a:lvl2pPr marL="742950" indent="-285750" eaLnBrk="0" hangingPunct="0">
              <a:defRPr b="1">
                <a:solidFill>
                  <a:schemeClr val="tx1"/>
                </a:solidFill>
                <a:latin typeface="Arial" charset="0"/>
                <a:ea typeface="微软雅黑" pitchFamily="34" charset="-122"/>
              </a:defRPr>
            </a:lvl2pPr>
            <a:lvl3pPr marL="1143000" indent="-228600" eaLnBrk="0" hangingPunct="0">
              <a:defRPr b="1">
                <a:solidFill>
                  <a:schemeClr val="tx1"/>
                </a:solidFill>
                <a:latin typeface="Arial" charset="0"/>
                <a:ea typeface="微软雅黑" pitchFamily="34" charset="-122"/>
              </a:defRPr>
            </a:lvl3pPr>
            <a:lvl4pPr marL="1600200" indent="-228600" eaLnBrk="0" hangingPunct="0">
              <a:defRPr b="1">
                <a:solidFill>
                  <a:schemeClr val="tx1"/>
                </a:solidFill>
                <a:latin typeface="Arial" charset="0"/>
                <a:ea typeface="微软雅黑" pitchFamily="34" charset="-122"/>
              </a:defRPr>
            </a:lvl4pPr>
            <a:lvl5pPr marL="2057400" indent="-228600" eaLnBrk="0" hangingPunct="0">
              <a:defRPr b="1">
                <a:solidFill>
                  <a:schemeClr val="tx1"/>
                </a:solidFill>
                <a:latin typeface="Arial" charset="0"/>
                <a:ea typeface="微软雅黑" pitchFamily="34" charset="-122"/>
              </a:defRPr>
            </a:lvl5pPr>
            <a:lvl6pPr marL="2514600" indent="-228600" eaLnBrk="0" fontAlgn="base" hangingPunct="0">
              <a:spcBef>
                <a:spcPct val="0"/>
              </a:spcBef>
              <a:spcAft>
                <a:spcPct val="0"/>
              </a:spcAft>
              <a:defRPr b="1">
                <a:solidFill>
                  <a:schemeClr val="tx1"/>
                </a:solidFill>
                <a:latin typeface="Arial" charset="0"/>
                <a:ea typeface="微软雅黑" pitchFamily="34" charset="-122"/>
              </a:defRPr>
            </a:lvl6pPr>
            <a:lvl7pPr marL="2971800" indent="-228600" eaLnBrk="0" fontAlgn="base" hangingPunct="0">
              <a:spcBef>
                <a:spcPct val="0"/>
              </a:spcBef>
              <a:spcAft>
                <a:spcPct val="0"/>
              </a:spcAft>
              <a:defRPr b="1">
                <a:solidFill>
                  <a:schemeClr val="tx1"/>
                </a:solidFill>
                <a:latin typeface="Arial" charset="0"/>
                <a:ea typeface="微软雅黑" pitchFamily="34" charset="-122"/>
              </a:defRPr>
            </a:lvl7pPr>
            <a:lvl8pPr marL="3429000" indent="-228600" eaLnBrk="0" fontAlgn="base" hangingPunct="0">
              <a:spcBef>
                <a:spcPct val="0"/>
              </a:spcBef>
              <a:spcAft>
                <a:spcPct val="0"/>
              </a:spcAft>
              <a:defRPr b="1">
                <a:solidFill>
                  <a:schemeClr val="tx1"/>
                </a:solidFill>
                <a:latin typeface="Arial" charset="0"/>
                <a:ea typeface="微软雅黑" pitchFamily="34" charset="-122"/>
              </a:defRPr>
            </a:lvl8pPr>
            <a:lvl9pPr marL="3886200" indent="-228600" eaLnBrk="0" fontAlgn="base" hangingPunct="0">
              <a:spcBef>
                <a:spcPct val="0"/>
              </a:spcBef>
              <a:spcAft>
                <a:spcPct val="0"/>
              </a:spcAft>
              <a:defRPr b="1">
                <a:solidFill>
                  <a:schemeClr val="tx1"/>
                </a:solidFill>
                <a:latin typeface="Arial" charset="0"/>
                <a:ea typeface="微软雅黑" pitchFamily="34" charset="-122"/>
              </a:defRPr>
            </a:lvl9pPr>
          </a:lstStyle>
          <a:p>
            <a:pPr algn="r" eaLnBrk="1" hangingPunct="1"/>
            <a:fld id="{FF759341-6DAD-434B-A92B-86F2385880F4}" type="slidenum">
              <a:rPr lang="zh-CN" altLang="en-US" sz="1200" b="0">
                <a:latin typeface="Calibri" pitchFamily="34" charset="0"/>
                <a:ea typeface="宋体" charset="-122"/>
              </a:rPr>
              <a:pPr algn="r" eaLnBrk="1" hangingPunct="1"/>
              <a:t>42</a:t>
            </a:fld>
            <a:endParaRPr lang="en-US" altLang="zh-CN" sz="1200" b="0" dirty="0">
              <a:latin typeface="Calibri" pitchFamily="34" charset="0"/>
              <a:ea typeface="宋体"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71684"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a:solidFill>
                  <a:schemeClr val="tx1"/>
                </a:solidFill>
                <a:latin typeface="Arial" charset="0"/>
                <a:ea typeface="微软雅黑" pitchFamily="34" charset="-122"/>
              </a:defRPr>
            </a:lvl1pPr>
            <a:lvl2pPr marL="742950" indent="-285750" eaLnBrk="0" hangingPunct="0">
              <a:defRPr b="1">
                <a:solidFill>
                  <a:schemeClr val="tx1"/>
                </a:solidFill>
                <a:latin typeface="Arial" charset="0"/>
                <a:ea typeface="微软雅黑" pitchFamily="34" charset="-122"/>
              </a:defRPr>
            </a:lvl2pPr>
            <a:lvl3pPr marL="1143000" indent="-228600" eaLnBrk="0" hangingPunct="0">
              <a:defRPr b="1">
                <a:solidFill>
                  <a:schemeClr val="tx1"/>
                </a:solidFill>
                <a:latin typeface="Arial" charset="0"/>
                <a:ea typeface="微软雅黑" pitchFamily="34" charset="-122"/>
              </a:defRPr>
            </a:lvl3pPr>
            <a:lvl4pPr marL="1600200" indent="-228600" eaLnBrk="0" hangingPunct="0">
              <a:defRPr b="1">
                <a:solidFill>
                  <a:schemeClr val="tx1"/>
                </a:solidFill>
                <a:latin typeface="Arial" charset="0"/>
                <a:ea typeface="微软雅黑" pitchFamily="34" charset="-122"/>
              </a:defRPr>
            </a:lvl4pPr>
            <a:lvl5pPr marL="2057400" indent="-228600" eaLnBrk="0" hangingPunct="0">
              <a:defRPr b="1">
                <a:solidFill>
                  <a:schemeClr val="tx1"/>
                </a:solidFill>
                <a:latin typeface="Arial" charset="0"/>
                <a:ea typeface="微软雅黑" pitchFamily="34" charset="-122"/>
              </a:defRPr>
            </a:lvl5pPr>
            <a:lvl6pPr marL="2514600" indent="-228600" eaLnBrk="0" fontAlgn="base" hangingPunct="0">
              <a:spcBef>
                <a:spcPct val="0"/>
              </a:spcBef>
              <a:spcAft>
                <a:spcPct val="0"/>
              </a:spcAft>
              <a:defRPr b="1">
                <a:solidFill>
                  <a:schemeClr val="tx1"/>
                </a:solidFill>
                <a:latin typeface="Arial" charset="0"/>
                <a:ea typeface="微软雅黑" pitchFamily="34" charset="-122"/>
              </a:defRPr>
            </a:lvl6pPr>
            <a:lvl7pPr marL="2971800" indent="-228600" eaLnBrk="0" fontAlgn="base" hangingPunct="0">
              <a:spcBef>
                <a:spcPct val="0"/>
              </a:spcBef>
              <a:spcAft>
                <a:spcPct val="0"/>
              </a:spcAft>
              <a:defRPr b="1">
                <a:solidFill>
                  <a:schemeClr val="tx1"/>
                </a:solidFill>
                <a:latin typeface="Arial" charset="0"/>
                <a:ea typeface="微软雅黑" pitchFamily="34" charset="-122"/>
              </a:defRPr>
            </a:lvl7pPr>
            <a:lvl8pPr marL="3429000" indent="-228600" eaLnBrk="0" fontAlgn="base" hangingPunct="0">
              <a:spcBef>
                <a:spcPct val="0"/>
              </a:spcBef>
              <a:spcAft>
                <a:spcPct val="0"/>
              </a:spcAft>
              <a:defRPr b="1">
                <a:solidFill>
                  <a:schemeClr val="tx1"/>
                </a:solidFill>
                <a:latin typeface="Arial" charset="0"/>
                <a:ea typeface="微软雅黑" pitchFamily="34" charset="-122"/>
              </a:defRPr>
            </a:lvl8pPr>
            <a:lvl9pPr marL="3886200" indent="-228600" eaLnBrk="0" fontAlgn="base" hangingPunct="0">
              <a:spcBef>
                <a:spcPct val="0"/>
              </a:spcBef>
              <a:spcAft>
                <a:spcPct val="0"/>
              </a:spcAft>
              <a:defRPr b="1">
                <a:solidFill>
                  <a:schemeClr val="tx1"/>
                </a:solidFill>
                <a:latin typeface="Arial" charset="0"/>
                <a:ea typeface="微软雅黑" pitchFamily="34" charset="-122"/>
              </a:defRPr>
            </a:lvl9pPr>
          </a:lstStyle>
          <a:p>
            <a:pPr algn="r" eaLnBrk="1" hangingPunct="1"/>
            <a:fld id="{7EB4AEB8-09D8-47A9-B2E0-6EF13287EB30}" type="slidenum">
              <a:rPr lang="zh-CN" altLang="en-US" sz="1200" b="0">
                <a:latin typeface="Calibri" pitchFamily="34" charset="0"/>
                <a:ea typeface="宋体" charset="-122"/>
              </a:rPr>
              <a:pPr algn="r" eaLnBrk="1" hangingPunct="1"/>
              <a:t>43</a:t>
            </a:fld>
            <a:endParaRPr lang="en-US" altLang="zh-CN" sz="1200" b="0" dirty="0">
              <a:latin typeface="Calibri" pitchFamily="34" charset="0"/>
              <a:ea typeface="宋体"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727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a:solidFill>
                  <a:schemeClr val="tx1"/>
                </a:solidFill>
                <a:latin typeface="Arial" charset="0"/>
                <a:ea typeface="微软雅黑" pitchFamily="34" charset="-122"/>
              </a:defRPr>
            </a:lvl1pPr>
            <a:lvl2pPr marL="742950" indent="-285750" eaLnBrk="0" hangingPunct="0">
              <a:defRPr b="1">
                <a:solidFill>
                  <a:schemeClr val="tx1"/>
                </a:solidFill>
                <a:latin typeface="Arial" charset="0"/>
                <a:ea typeface="微软雅黑" pitchFamily="34" charset="-122"/>
              </a:defRPr>
            </a:lvl2pPr>
            <a:lvl3pPr marL="1143000" indent="-228600" eaLnBrk="0" hangingPunct="0">
              <a:defRPr b="1">
                <a:solidFill>
                  <a:schemeClr val="tx1"/>
                </a:solidFill>
                <a:latin typeface="Arial" charset="0"/>
                <a:ea typeface="微软雅黑" pitchFamily="34" charset="-122"/>
              </a:defRPr>
            </a:lvl3pPr>
            <a:lvl4pPr marL="1600200" indent="-228600" eaLnBrk="0" hangingPunct="0">
              <a:defRPr b="1">
                <a:solidFill>
                  <a:schemeClr val="tx1"/>
                </a:solidFill>
                <a:latin typeface="Arial" charset="0"/>
                <a:ea typeface="微软雅黑" pitchFamily="34" charset="-122"/>
              </a:defRPr>
            </a:lvl4pPr>
            <a:lvl5pPr marL="2057400" indent="-228600" eaLnBrk="0" hangingPunct="0">
              <a:defRPr b="1">
                <a:solidFill>
                  <a:schemeClr val="tx1"/>
                </a:solidFill>
                <a:latin typeface="Arial" charset="0"/>
                <a:ea typeface="微软雅黑" pitchFamily="34" charset="-122"/>
              </a:defRPr>
            </a:lvl5pPr>
            <a:lvl6pPr marL="2514600" indent="-228600" eaLnBrk="0" fontAlgn="base" hangingPunct="0">
              <a:spcBef>
                <a:spcPct val="0"/>
              </a:spcBef>
              <a:spcAft>
                <a:spcPct val="0"/>
              </a:spcAft>
              <a:defRPr b="1">
                <a:solidFill>
                  <a:schemeClr val="tx1"/>
                </a:solidFill>
                <a:latin typeface="Arial" charset="0"/>
                <a:ea typeface="微软雅黑" pitchFamily="34" charset="-122"/>
              </a:defRPr>
            </a:lvl6pPr>
            <a:lvl7pPr marL="2971800" indent="-228600" eaLnBrk="0" fontAlgn="base" hangingPunct="0">
              <a:spcBef>
                <a:spcPct val="0"/>
              </a:spcBef>
              <a:spcAft>
                <a:spcPct val="0"/>
              </a:spcAft>
              <a:defRPr b="1">
                <a:solidFill>
                  <a:schemeClr val="tx1"/>
                </a:solidFill>
                <a:latin typeface="Arial" charset="0"/>
                <a:ea typeface="微软雅黑" pitchFamily="34" charset="-122"/>
              </a:defRPr>
            </a:lvl7pPr>
            <a:lvl8pPr marL="3429000" indent="-228600" eaLnBrk="0" fontAlgn="base" hangingPunct="0">
              <a:spcBef>
                <a:spcPct val="0"/>
              </a:spcBef>
              <a:spcAft>
                <a:spcPct val="0"/>
              </a:spcAft>
              <a:defRPr b="1">
                <a:solidFill>
                  <a:schemeClr val="tx1"/>
                </a:solidFill>
                <a:latin typeface="Arial" charset="0"/>
                <a:ea typeface="微软雅黑" pitchFamily="34" charset="-122"/>
              </a:defRPr>
            </a:lvl8pPr>
            <a:lvl9pPr marL="3886200" indent="-228600" eaLnBrk="0" fontAlgn="base" hangingPunct="0">
              <a:spcBef>
                <a:spcPct val="0"/>
              </a:spcBef>
              <a:spcAft>
                <a:spcPct val="0"/>
              </a:spcAft>
              <a:defRPr b="1">
                <a:solidFill>
                  <a:schemeClr val="tx1"/>
                </a:solidFill>
                <a:latin typeface="Arial" charset="0"/>
                <a:ea typeface="微软雅黑" pitchFamily="34" charset="-122"/>
              </a:defRPr>
            </a:lvl9pPr>
          </a:lstStyle>
          <a:p>
            <a:pPr algn="r" eaLnBrk="1" hangingPunct="1"/>
            <a:fld id="{0998183E-A777-482A-9DE9-C4AC0668436F}" type="slidenum">
              <a:rPr lang="zh-CN" altLang="en-US" sz="1200" b="0">
                <a:latin typeface="Calibri" pitchFamily="34" charset="0"/>
                <a:ea typeface="宋体" charset="-122"/>
              </a:rPr>
              <a:pPr algn="r" eaLnBrk="1" hangingPunct="1"/>
              <a:t>70</a:t>
            </a:fld>
            <a:endParaRPr lang="en-US" altLang="zh-CN" sz="1200" b="0" dirty="0">
              <a:latin typeface="Calibri" pitchFamily="34" charset="0"/>
              <a:ea typeface="宋体"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73732"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a:solidFill>
                  <a:schemeClr val="tx1"/>
                </a:solidFill>
                <a:latin typeface="Arial" charset="0"/>
                <a:ea typeface="微软雅黑" pitchFamily="34" charset="-122"/>
              </a:defRPr>
            </a:lvl1pPr>
            <a:lvl2pPr marL="742950" indent="-285750" eaLnBrk="0" hangingPunct="0">
              <a:defRPr b="1">
                <a:solidFill>
                  <a:schemeClr val="tx1"/>
                </a:solidFill>
                <a:latin typeface="Arial" charset="0"/>
                <a:ea typeface="微软雅黑" pitchFamily="34" charset="-122"/>
              </a:defRPr>
            </a:lvl2pPr>
            <a:lvl3pPr marL="1143000" indent="-228600" eaLnBrk="0" hangingPunct="0">
              <a:defRPr b="1">
                <a:solidFill>
                  <a:schemeClr val="tx1"/>
                </a:solidFill>
                <a:latin typeface="Arial" charset="0"/>
                <a:ea typeface="微软雅黑" pitchFamily="34" charset="-122"/>
              </a:defRPr>
            </a:lvl3pPr>
            <a:lvl4pPr marL="1600200" indent="-228600" eaLnBrk="0" hangingPunct="0">
              <a:defRPr b="1">
                <a:solidFill>
                  <a:schemeClr val="tx1"/>
                </a:solidFill>
                <a:latin typeface="Arial" charset="0"/>
                <a:ea typeface="微软雅黑" pitchFamily="34" charset="-122"/>
              </a:defRPr>
            </a:lvl4pPr>
            <a:lvl5pPr marL="2057400" indent="-228600" eaLnBrk="0" hangingPunct="0">
              <a:defRPr b="1">
                <a:solidFill>
                  <a:schemeClr val="tx1"/>
                </a:solidFill>
                <a:latin typeface="Arial" charset="0"/>
                <a:ea typeface="微软雅黑" pitchFamily="34" charset="-122"/>
              </a:defRPr>
            </a:lvl5pPr>
            <a:lvl6pPr marL="2514600" indent="-228600" eaLnBrk="0" fontAlgn="base" hangingPunct="0">
              <a:spcBef>
                <a:spcPct val="0"/>
              </a:spcBef>
              <a:spcAft>
                <a:spcPct val="0"/>
              </a:spcAft>
              <a:defRPr b="1">
                <a:solidFill>
                  <a:schemeClr val="tx1"/>
                </a:solidFill>
                <a:latin typeface="Arial" charset="0"/>
                <a:ea typeface="微软雅黑" pitchFamily="34" charset="-122"/>
              </a:defRPr>
            </a:lvl6pPr>
            <a:lvl7pPr marL="2971800" indent="-228600" eaLnBrk="0" fontAlgn="base" hangingPunct="0">
              <a:spcBef>
                <a:spcPct val="0"/>
              </a:spcBef>
              <a:spcAft>
                <a:spcPct val="0"/>
              </a:spcAft>
              <a:defRPr b="1">
                <a:solidFill>
                  <a:schemeClr val="tx1"/>
                </a:solidFill>
                <a:latin typeface="Arial" charset="0"/>
                <a:ea typeface="微软雅黑" pitchFamily="34" charset="-122"/>
              </a:defRPr>
            </a:lvl7pPr>
            <a:lvl8pPr marL="3429000" indent="-228600" eaLnBrk="0" fontAlgn="base" hangingPunct="0">
              <a:spcBef>
                <a:spcPct val="0"/>
              </a:spcBef>
              <a:spcAft>
                <a:spcPct val="0"/>
              </a:spcAft>
              <a:defRPr b="1">
                <a:solidFill>
                  <a:schemeClr val="tx1"/>
                </a:solidFill>
                <a:latin typeface="Arial" charset="0"/>
                <a:ea typeface="微软雅黑" pitchFamily="34" charset="-122"/>
              </a:defRPr>
            </a:lvl8pPr>
            <a:lvl9pPr marL="3886200" indent="-228600" eaLnBrk="0" fontAlgn="base" hangingPunct="0">
              <a:spcBef>
                <a:spcPct val="0"/>
              </a:spcBef>
              <a:spcAft>
                <a:spcPct val="0"/>
              </a:spcAft>
              <a:defRPr b="1">
                <a:solidFill>
                  <a:schemeClr val="tx1"/>
                </a:solidFill>
                <a:latin typeface="Arial" charset="0"/>
                <a:ea typeface="微软雅黑" pitchFamily="34" charset="-122"/>
              </a:defRPr>
            </a:lvl9pPr>
          </a:lstStyle>
          <a:p>
            <a:pPr algn="r" eaLnBrk="1" hangingPunct="1"/>
            <a:fld id="{B54EBD4F-8F88-4D2A-BDA4-9D2E76D8EAA7}" type="slidenum">
              <a:rPr lang="zh-CN" altLang="en-US" sz="1200" b="0">
                <a:latin typeface="Calibri" pitchFamily="34" charset="0"/>
                <a:ea typeface="宋体" charset="-122"/>
              </a:rPr>
              <a:pPr algn="r" eaLnBrk="1" hangingPunct="1"/>
              <a:t>71</a:t>
            </a:fld>
            <a:endParaRPr lang="en-US" altLang="zh-CN" sz="1200" b="0" dirty="0">
              <a:latin typeface="Calibri" pitchFamily="34" charset="0"/>
              <a:ea typeface="宋体"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7475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a:solidFill>
                  <a:schemeClr val="tx1"/>
                </a:solidFill>
                <a:latin typeface="Arial" charset="0"/>
                <a:ea typeface="微软雅黑" pitchFamily="34" charset="-122"/>
              </a:defRPr>
            </a:lvl1pPr>
            <a:lvl2pPr marL="742950" indent="-285750" eaLnBrk="0" hangingPunct="0">
              <a:defRPr b="1">
                <a:solidFill>
                  <a:schemeClr val="tx1"/>
                </a:solidFill>
                <a:latin typeface="Arial" charset="0"/>
                <a:ea typeface="微软雅黑" pitchFamily="34" charset="-122"/>
              </a:defRPr>
            </a:lvl2pPr>
            <a:lvl3pPr marL="1143000" indent="-228600" eaLnBrk="0" hangingPunct="0">
              <a:defRPr b="1">
                <a:solidFill>
                  <a:schemeClr val="tx1"/>
                </a:solidFill>
                <a:latin typeface="Arial" charset="0"/>
                <a:ea typeface="微软雅黑" pitchFamily="34" charset="-122"/>
              </a:defRPr>
            </a:lvl3pPr>
            <a:lvl4pPr marL="1600200" indent="-228600" eaLnBrk="0" hangingPunct="0">
              <a:defRPr b="1">
                <a:solidFill>
                  <a:schemeClr val="tx1"/>
                </a:solidFill>
                <a:latin typeface="Arial" charset="0"/>
                <a:ea typeface="微软雅黑" pitchFamily="34" charset="-122"/>
              </a:defRPr>
            </a:lvl4pPr>
            <a:lvl5pPr marL="2057400" indent="-228600" eaLnBrk="0" hangingPunct="0">
              <a:defRPr b="1">
                <a:solidFill>
                  <a:schemeClr val="tx1"/>
                </a:solidFill>
                <a:latin typeface="Arial" charset="0"/>
                <a:ea typeface="微软雅黑" pitchFamily="34" charset="-122"/>
              </a:defRPr>
            </a:lvl5pPr>
            <a:lvl6pPr marL="2514600" indent="-228600" eaLnBrk="0" fontAlgn="base" hangingPunct="0">
              <a:spcBef>
                <a:spcPct val="0"/>
              </a:spcBef>
              <a:spcAft>
                <a:spcPct val="0"/>
              </a:spcAft>
              <a:defRPr b="1">
                <a:solidFill>
                  <a:schemeClr val="tx1"/>
                </a:solidFill>
                <a:latin typeface="Arial" charset="0"/>
                <a:ea typeface="微软雅黑" pitchFamily="34" charset="-122"/>
              </a:defRPr>
            </a:lvl6pPr>
            <a:lvl7pPr marL="2971800" indent="-228600" eaLnBrk="0" fontAlgn="base" hangingPunct="0">
              <a:spcBef>
                <a:spcPct val="0"/>
              </a:spcBef>
              <a:spcAft>
                <a:spcPct val="0"/>
              </a:spcAft>
              <a:defRPr b="1">
                <a:solidFill>
                  <a:schemeClr val="tx1"/>
                </a:solidFill>
                <a:latin typeface="Arial" charset="0"/>
                <a:ea typeface="微软雅黑" pitchFamily="34" charset="-122"/>
              </a:defRPr>
            </a:lvl7pPr>
            <a:lvl8pPr marL="3429000" indent="-228600" eaLnBrk="0" fontAlgn="base" hangingPunct="0">
              <a:spcBef>
                <a:spcPct val="0"/>
              </a:spcBef>
              <a:spcAft>
                <a:spcPct val="0"/>
              </a:spcAft>
              <a:defRPr b="1">
                <a:solidFill>
                  <a:schemeClr val="tx1"/>
                </a:solidFill>
                <a:latin typeface="Arial" charset="0"/>
                <a:ea typeface="微软雅黑" pitchFamily="34" charset="-122"/>
              </a:defRPr>
            </a:lvl8pPr>
            <a:lvl9pPr marL="3886200" indent="-228600" eaLnBrk="0" fontAlgn="base" hangingPunct="0">
              <a:spcBef>
                <a:spcPct val="0"/>
              </a:spcBef>
              <a:spcAft>
                <a:spcPct val="0"/>
              </a:spcAft>
              <a:defRPr b="1">
                <a:solidFill>
                  <a:schemeClr val="tx1"/>
                </a:solidFill>
                <a:latin typeface="Arial" charset="0"/>
                <a:ea typeface="微软雅黑" pitchFamily="34" charset="-122"/>
              </a:defRPr>
            </a:lvl9pPr>
          </a:lstStyle>
          <a:p>
            <a:pPr algn="r" eaLnBrk="1" hangingPunct="1"/>
            <a:fld id="{BEC2FF54-3B67-41BE-8D0D-71CE66A6C503}" type="slidenum">
              <a:rPr lang="zh-CN" altLang="en-US" sz="1200" b="0">
                <a:latin typeface="Calibri" pitchFamily="34" charset="0"/>
                <a:ea typeface="宋体" charset="-122"/>
              </a:rPr>
              <a:pPr algn="r" eaLnBrk="1" hangingPunct="1"/>
              <a:t>72</a:t>
            </a:fld>
            <a:endParaRPr lang="en-US" altLang="zh-CN" sz="1200" b="0" dirty="0">
              <a:latin typeface="Calibri" pitchFamily="34" charset="0"/>
              <a:ea typeface="宋体"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75780"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a:solidFill>
                  <a:schemeClr val="tx1"/>
                </a:solidFill>
                <a:latin typeface="Arial" charset="0"/>
                <a:ea typeface="微软雅黑" pitchFamily="34" charset="-122"/>
              </a:defRPr>
            </a:lvl1pPr>
            <a:lvl2pPr marL="742950" indent="-285750" eaLnBrk="0" hangingPunct="0">
              <a:defRPr b="1">
                <a:solidFill>
                  <a:schemeClr val="tx1"/>
                </a:solidFill>
                <a:latin typeface="Arial" charset="0"/>
                <a:ea typeface="微软雅黑" pitchFamily="34" charset="-122"/>
              </a:defRPr>
            </a:lvl2pPr>
            <a:lvl3pPr marL="1143000" indent="-228600" eaLnBrk="0" hangingPunct="0">
              <a:defRPr b="1">
                <a:solidFill>
                  <a:schemeClr val="tx1"/>
                </a:solidFill>
                <a:latin typeface="Arial" charset="0"/>
                <a:ea typeface="微软雅黑" pitchFamily="34" charset="-122"/>
              </a:defRPr>
            </a:lvl3pPr>
            <a:lvl4pPr marL="1600200" indent="-228600" eaLnBrk="0" hangingPunct="0">
              <a:defRPr b="1">
                <a:solidFill>
                  <a:schemeClr val="tx1"/>
                </a:solidFill>
                <a:latin typeface="Arial" charset="0"/>
                <a:ea typeface="微软雅黑" pitchFamily="34" charset="-122"/>
              </a:defRPr>
            </a:lvl4pPr>
            <a:lvl5pPr marL="2057400" indent="-228600" eaLnBrk="0" hangingPunct="0">
              <a:defRPr b="1">
                <a:solidFill>
                  <a:schemeClr val="tx1"/>
                </a:solidFill>
                <a:latin typeface="Arial" charset="0"/>
                <a:ea typeface="微软雅黑" pitchFamily="34" charset="-122"/>
              </a:defRPr>
            </a:lvl5pPr>
            <a:lvl6pPr marL="2514600" indent="-228600" eaLnBrk="0" fontAlgn="base" hangingPunct="0">
              <a:spcBef>
                <a:spcPct val="0"/>
              </a:spcBef>
              <a:spcAft>
                <a:spcPct val="0"/>
              </a:spcAft>
              <a:defRPr b="1">
                <a:solidFill>
                  <a:schemeClr val="tx1"/>
                </a:solidFill>
                <a:latin typeface="Arial" charset="0"/>
                <a:ea typeface="微软雅黑" pitchFamily="34" charset="-122"/>
              </a:defRPr>
            </a:lvl6pPr>
            <a:lvl7pPr marL="2971800" indent="-228600" eaLnBrk="0" fontAlgn="base" hangingPunct="0">
              <a:spcBef>
                <a:spcPct val="0"/>
              </a:spcBef>
              <a:spcAft>
                <a:spcPct val="0"/>
              </a:spcAft>
              <a:defRPr b="1">
                <a:solidFill>
                  <a:schemeClr val="tx1"/>
                </a:solidFill>
                <a:latin typeface="Arial" charset="0"/>
                <a:ea typeface="微软雅黑" pitchFamily="34" charset="-122"/>
              </a:defRPr>
            </a:lvl7pPr>
            <a:lvl8pPr marL="3429000" indent="-228600" eaLnBrk="0" fontAlgn="base" hangingPunct="0">
              <a:spcBef>
                <a:spcPct val="0"/>
              </a:spcBef>
              <a:spcAft>
                <a:spcPct val="0"/>
              </a:spcAft>
              <a:defRPr b="1">
                <a:solidFill>
                  <a:schemeClr val="tx1"/>
                </a:solidFill>
                <a:latin typeface="Arial" charset="0"/>
                <a:ea typeface="微软雅黑" pitchFamily="34" charset="-122"/>
              </a:defRPr>
            </a:lvl8pPr>
            <a:lvl9pPr marL="3886200" indent="-228600" eaLnBrk="0" fontAlgn="base" hangingPunct="0">
              <a:spcBef>
                <a:spcPct val="0"/>
              </a:spcBef>
              <a:spcAft>
                <a:spcPct val="0"/>
              </a:spcAft>
              <a:defRPr b="1">
                <a:solidFill>
                  <a:schemeClr val="tx1"/>
                </a:solidFill>
                <a:latin typeface="Arial" charset="0"/>
                <a:ea typeface="微软雅黑" pitchFamily="34" charset="-122"/>
              </a:defRPr>
            </a:lvl9pPr>
          </a:lstStyle>
          <a:p>
            <a:pPr algn="r" eaLnBrk="1" hangingPunct="1"/>
            <a:fld id="{D23EE5ED-224B-4F02-BD68-94B6102D08E1}" type="slidenum">
              <a:rPr lang="zh-CN" altLang="en-US" sz="1200" b="0">
                <a:latin typeface="Calibri" pitchFamily="34" charset="0"/>
                <a:ea typeface="宋体" charset="-122"/>
              </a:rPr>
              <a:pPr algn="r" eaLnBrk="1" hangingPunct="1"/>
              <a:t>73</a:t>
            </a:fld>
            <a:endParaRPr lang="en-US" altLang="zh-CN" sz="1200" b="0" dirty="0">
              <a:latin typeface="Calibri" pitchFamily="34" charset="0"/>
              <a:ea typeface="宋体"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76804"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a:solidFill>
                  <a:schemeClr val="tx1"/>
                </a:solidFill>
                <a:latin typeface="Arial" charset="0"/>
                <a:ea typeface="微软雅黑" pitchFamily="34" charset="-122"/>
              </a:defRPr>
            </a:lvl1pPr>
            <a:lvl2pPr marL="742950" indent="-285750" eaLnBrk="0" hangingPunct="0">
              <a:defRPr b="1">
                <a:solidFill>
                  <a:schemeClr val="tx1"/>
                </a:solidFill>
                <a:latin typeface="Arial" charset="0"/>
                <a:ea typeface="微软雅黑" pitchFamily="34" charset="-122"/>
              </a:defRPr>
            </a:lvl2pPr>
            <a:lvl3pPr marL="1143000" indent="-228600" eaLnBrk="0" hangingPunct="0">
              <a:defRPr b="1">
                <a:solidFill>
                  <a:schemeClr val="tx1"/>
                </a:solidFill>
                <a:latin typeface="Arial" charset="0"/>
                <a:ea typeface="微软雅黑" pitchFamily="34" charset="-122"/>
              </a:defRPr>
            </a:lvl3pPr>
            <a:lvl4pPr marL="1600200" indent="-228600" eaLnBrk="0" hangingPunct="0">
              <a:defRPr b="1">
                <a:solidFill>
                  <a:schemeClr val="tx1"/>
                </a:solidFill>
                <a:latin typeface="Arial" charset="0"/>
                <a:ea typeface="微软雅黑" pitchFamily="34" charset="-122"/>
              </a:defRPr>
            </a:lvl4pPr>
            <a:lvl5pPr marL="2057400" indent="-228600" eaLnBrk="0" hangingPunct="0">
              <a:defRPr b="1">
                <a:solidFill>
                  <a:schemeClr val="tx1"/>
                </a:solidFill>
                <a:latin typeface="Arial" charset="0"/>
                <a:ea typeface="微软雅黑" pitchFamily="34" charset="-122"/>
              </a:defRPr>
            </a:lvl5pPr>
            <a:lvl6pPr marL="2514600" indent="-228600" eaLnBrk="0" fontAlgn="base" hangingPunct="0">
              <a:spcBef>
                <a:spcPct val="0"/>
              </a:spcBef>
              <a:spcAft>
                <a:spcPct val="0"/>
              </a:spcAft>
              <a:defRPr b="1">
                <a:solidFill>
                  <a:schemeClr val="tx1"/>
                </a:solidFill>
                <a:latin typeface="Arial" charset="0"/>
                <a:ea typeface="微软雅黑" pitchFamily="34" charset="-122"/>
              </a:defRPr>
            </a:lvl6pPr>
            <a:lvl7pPr marL="2971800" indent="-228600" eaLnBrk="0" fontAlgn="base" hangingPunct="0">
              <a:spcBef>
                <a:spcPct val="0"/>
              </a:spcBef>
              <a:spcAft>
                <a:spcPct val="0"/>
              </a:spcAft>
              <a:defRPr b="1">
                <a:solidFill>
                  <a:schemeClr val="tx1"/>
                </a:solidFill>
                <a:latin typeface="Arial" charset="0"/>
                <a:ea typeface="微软雅黑" pitchFamily="34" charset="-122"/>
              </a:defRPr>
            </a:lvl7pPr>
            <a:lvl8pPr marL="3429000" indent="-228600" eaLnBrk="0" fontAlgn="base" hangingPunct="0">
              <a:spcBef>
                <a:spcPct val="0"/>
              </a:spcBef>
              <a:spcAft>
                <a:spcPct val="0"/>
              </a:spcAft>
              <a:defRPr b="1">
                <a:solidFill>
                  <a:schemeClr val="tx1"/>
                </a:solidFill>
                <a:latin typeface="Arial" charset="0"/>
                <a:ea typeface="微软雅黑" pitchFamily="34" charset="-122"/>
              </a:defRPr>
            </a:lvl8pPr>
            <a:lvl9pPr marL="3886200" indent="-228600" eaLnBrk="0" fontAlgn="base" hangingPunct="0">
              <a:spcBef>
                <a:spcPct val="0"/>
              </a:spcBef>
              <a:spcAft>
                <a:spcPct val="0"/>
              </a:spcAft>
              <a:defRPr b="1">
                <a:solidFill>
                  <a:schemeClr val="tx1"/>
                </a:solidFill>
                <a:latin typeface="Arial" charset="0"/>
                <a:ea typeface="微软雅黑" pitchFamily="34" charset="-122"/>
              </a:defRPr>
            </a:lvl9pPr>
          </a:lstStyle>
          <a:p>
            <a:pPr algn="r" eaLnBrk="1" hangingPunct="1"/>
            <a:fld id="{68783AF3-680A-461B-9020-E84BD25BF175}" type="slidenum">
              <a:rPr lang="zh-CN" altLang="en-US" sz="1200" b="0">
                <a:latin typeface="Calibri" pitchFamily="34" charset="0"/>
                <a:ea typeface="宋体" charset="-122"/>
              </a:rPr>
              <a:pPr algn="r" eaLnBrk="1" hangingPunct="1"/>
              <a:t>74</a:t>
            </a:fld>
            <a:endParaRPr lang="en-US" altLang="zh-CN" sz="1200" b="0" dirty="0">
              <a:latin typeface="Calibri" pitchFamily="34" charset="0"/>
              <a:ea typeface="宋体"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ln/>
        </p:spPr>
      </p:sp>
      <p:sp>
        <p:nvSpPr>
          <p:cNvPr id="55299" name="Rectangle 3"/>
          <p:cNvSpPr>
            <a:spLocks noGrp="1" noRot="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50000"/>
              </a:spcBef>
              <a:buFont typeface="Wingdings" pitchFamily="2" charset="2"/>
              <a:buNone/>
            </a:pPr>
            <a:r>
              <a:rPr lang="zh-CN" altLang="en-US" b="1" smtClean="0">
                <a:solidFill>
                  <a:srgbClr val="0000FF"/>
                </a:solidFill>
                <a:ea typeface="宋体" charset="-122"/>
              </a:rPr>
              <a:t>（</a:t>
            </a:r>
            <a:r>
              <a:rPr lang="en-US" altLang="zh-CN" b="1" smtClean="0">
                <a:solidFill>
                  <a:srgbClr val="0000FF"/>
                </a:solidFill>
                <a:ea typeface="宋体" charset="-122"/>
              </a:rPr>
              <a:t>1</a:t>
            </a:r>
            <a:r>
              <a:rPr lang="zh-CN" altLang="en-US" b="1" smtClean="0">
                <a:solidFill>
                  <a:srgbClr val="0000FF"/>
                </a:solidFill>
                <a:ea typeface="宋体" charset="-122"/>
              </a:rPr>
              <a:t>）新民主主义革命一系列理论的系统化。</a:t>
            </a:r>
          </a:p>
          <a:p>
            <a:pPr eaLnBrk="1" hangingPunct="1"/>
            <a:endParaRPr lang="zh-CN" altLang="en-US" smtClean="0">
              <a:ea typeface="宋体" charset="-122"/>
            </a:endParaRPr>
          </a:p>
        </p:txBody>
      </p:sp>
    </p:spTree>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5355"/>
            <a:ext cx="7772400" cy="122502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2016-10-13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2016-10-13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865"/>
            <a:ext cx="2057400" cy="48762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28865"/>
            <a:ext cx="6019800" cy="48762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2016-10-13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和内容">
    <p:spTree>
      <p:nvGrpSpPr>
        <p:cNvPr id="1" name=""/>
        <p:cNvGrpSpPr/>
        <p:nvPr/>
      </p:nvGrpSpPr>
      <p:grpSpPr>
        <a:xfrm>
          <a:off x="0" y="0"/>
          <a:ext cx="0" cy="0"/>
          <a:chOff x="0" y="0"/>
          <a:chExt cx="0" cy="0"/>
        </a:xfrm>
      </p:grpSpPr>
      <p:sp>
        <p:nvSpPr>
          <p:cNvPr id="2" name="左箭头 1">
            <a:hlinkClick r:id="rId2" action="ppaction://hlinksldjump"/>
          </p:cNvPr>
          <p:cNvSpPr/>
          <p:nvPr userDrawn="1"/>
        </p:nvSpPr>
        <p:spPr>
          <a:xfrm rot="1332545">
            <a:off x="8104189" y="5074709"/>
            <a:ext cx="1000125" cy="654844"/>
          </a:xfrm>
          <a:prstGeom prst="leftArrow">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0" scaled="1"/>
            <a:tileRect/>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b="1" dirty="0">
                <a:solidFill>
                  <a:schemeClr val="tx1"/>
                </a:solidFill>
                <a:latin typeface="方正行楷_GBK" pitchFamily="65" charset="-122"/>
                <a:ea typeface="方正行楷_GBK" pitchFamily="65" charset="-122"/>
              </a:rPr>
              <a:t>返回</a:t>
            </a:r>
            <a:endParaRPr lang="zh-CN" altLang="en-US" b="1" dirty="0">
              <a:solidFill>
                <a:schemeClr val="tx1"/>
              </a:solidFill>
              <a:latin typeface="Arial" charset="0"/>
            </a:endParaRPr>
          </a:p>
        </p:txBody>
      </p:sp>
    </p:spTree>
    <p:extLst>
      <p:ext uri="{BB962C8B-B14F-4D97-AF65-F5344CB8AC3E}">
        <p14:creationId xmlns:p14="http://schemas.microsoft.com/office/powerpoint/2010/main" val="7362893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标题和内容">
    <p:spTree>
      <p:nvGrpSpPr>
        <p:cNvPr id="1" name=""/>
        <p:cNvGrpSpPr/>
        <p:nvPr/>
      </p:nvGrpSpPr>
      <p:grpSpPr>
        <a:xfrm>
          <a:off x="0" y="0"/>
          <a:ext cx="0" cy="0"/>
          <a:chOff x="0" y="0"/>
          <a:chExt cx="0" cy="0"/>
        </a:xfrm>
      </p:grpSpPr>
      <p:sp>
        <p:nvSpPr>
          <p:cNvPr id="2" name="左箭头 1">
            <a:hlinkClick r:id="rId2" action="ppaction://hlinksldjump"/>
          </p:cNvPr>
          <p:cNvSpPr/>
          <p:nvPr userDrawn="1"/>
        </p:nvSpPr>
        <p:spPr>
          <a:xfrm rot="1332545">
            <a:off x="8104189" y="5074709"/>
            <a:ext cx="1000125" cy="654844"/>
          </a:xfrm>
          <a:prstGeom prst="leftArrow">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0" scaled="1"/>
            <a:tileRect/>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b="1" dirty="0">
                <a:solidFill>
                  <a:schemeClr val="tx1"/>
                </a:solidFill>
                <a:latin typeface="方正行楷_GBK" pitchFamily="65" charset="-122"/>
                <a:ea typeface="方正行楷_GBK" pitchFamily="65" charset="-122"/>
              </a:rPr>
              <a:t>返回</a:t>
            </a:r>
            <a:endParaRPr lang="zh-CN" altLang="en-US" b="1" dirty="0">
              <a:solidFill>
                <a:schemeClr val="tx1"/>
              </a:solidFill>
              <a:latin typeface="Arial" charset="0"/>
            </a:endParaRPr>
          </a:p>
        </p:txBody>
      </p:sp>
    </p:spTree>
    <p:extLst>
      <p:ext uri="{BB962C8B-B14F-4D97-AF65-F5344CB8AC3E}">
        <p14:creationId xmlns:p14="http://schemas.microsoft.com/office/powerpoint/2010/main" val="7362893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3_标题和内容">
    <p:spTree>
      <p:nvGrpSpPr>
        <p:cNvPr id="1" name=""/>
        <p:cNvGrpSpPr/>
        <p:nvPr/>
      </p:nvGrpSpPr>
      <p:grpSpPr>
        <a:xfrm>
          <a:off x="0" y="0"/>
          <a:ext cx="0" cy="0"/>
          <a:chOff x="0" y="0"/>
          <a:chExt cx="0" cy="0"/>
        </a:xfrm>
      </p:grpSpPr>
      <p:sp>
        <p:nvSpPr>
          <p:cNvPr id="2" name="左箭头 1">
            <a:hlinkClick r:id="rId2" action="ppaction://hlinksldjump"/>
          </p:cNvPr>
          <p:cNvSpPr/>
          <p:nvPr userDrawn="1"/>
        </p:nvSpPr>
        <p:spPr>
          <a:xfrm rot="1332545">
            <a:off x="8104189" y="5074709"/>
            <a:ext cx="1000125" cy="654844"/>
          </a:xfrm>
          <a:prstGeom prst="leftArrow">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0" scaled="1"/>
            <a:tileRect/>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b="1" dirty="0">
                <a:solidFill>
                  <a:schemeClr val="tx1"/>
                </a:solidFill>
                <a:latin typeface="方正行楷_GBK" pitchFamily="65" charset="-122"/>
                <a:ea typeface="方正行楷_GBK" pitchFamily="65" charset="-122"/>
              </a:rPr>
              <a:t>返回</a:t>
            </a:r>
            <a:endParaRPr lang="zh-CN" altLang="en-US" b="1" dirty="0">
              <a:solidFill>
                <a:schemeClr val="tx1"/>
              </a:solidFill>
              <a:latin typeface="Arial" charset="0"/>
            </a:endParaRPr>
          </a:p>
        </p:txBody>
      </p:sp>
    </p:spTree>
    <p:extLst>
      <p:ext uri="{BB962C8B-B14F-4D97-AF65-F5344CB8AC3E}">
        <p14:creationId xmlns:p14="http://schemas.microsoft.com/office/powerpoint/2010/main" val="7362893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4_标题和内容">
    <p:spTree>
      <p:nvGrpSpPr>
        <p:cNvPr id="1" name=""/>
        <p:cNvGrpSpPr/>
        <p:nvPr/>
      </p:nvGrpSpPr>
      <p:grpSpPr>
        <a:xfrm>
          <a:off x="0" y="0"/>
          <a:ext cx="0" cy="0"/>
          <a:chOff x="0" y="0"/>
          <a:chExt cx="0" cy="0"/>
        </a:xfrm>
      </p:grpSpPr>
      <p:sp>
        <p:nvSpPr>
          <p:cNvPr id="2" name="左箭头 1">
            <a:hlinkClick r:id="rId2" action="ppaction://hlinksldjump"/>
          </p:cNvPr>
          <p:cNvSpPr/>
          <p:nvPr userDrawn="1"/>
        </p:nvSpPr>
        <p:spPr>
          <a:xfrm rot="1332545">
            <a:off x="8104189" y="5074709"/>
            <a:ext cx="1000125" cy="654844"/>
          </a:xfrm>
          <a:prstGeom prst="leftArrow">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0" scaled="1"/>
            <a:tileRect/>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b="1" dirty="0">
                <a:solidFill>
                  <a:schemeClr val="tx1"/>
                </a:solidFill>
                <a:latin typeface="方正行楷_GBK" pitchFamily="65" charset="-122"/>
                <a:ea typeface="方正行楷_GBK" pitchFamily="65" charset="-122"/>
              </a:rPr>
              <a:t>返回</a:t>
            </a:r>
            <a:endParaRPr lang="zh-CN" altLang="en-US" b="1" dirty="0">
              <a:solidFill>
                <a:schemeClr val="tx1"/>
              </a:solidFill>
              <a:latin typeface="Arial" charset="0"/>
            </a:endParaRPr>
          </a:p>
        </p:txBody>
      </p:sp>
    </p:spTree>
    <p:extLst>
      <p:ext uri="{BB962C8B-B14F-4D97-AF65-F5344CB8AC3E}">
        <p14:creationId xmlns:p14="http://schemas.microsoft.com/office/powerpoint/2010/main" val="7362893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5_标题和内容">
    <p:spTree>
      <p:nvGrpSpPr>
        <p:cNvPr id="1" name=""/>
        <p:cNvGrpSpPr/>
        <p:nvPr/>
      </p:nvGrpSpPr>
      <p:grpSpPr>
        <a:xfrm>
          <a:off x="0" y="0"/>
          <a:ext cx="0" cy="0"/>
          <a:chOff x="0" y="0"/>
          <a:chExt cx="0" cy="0"/>
        </a:xfrm>
      </p:grpSpPr>
      <p:sp>
        <p:nvSpPr>
          <p:cNvPr id="2" name="左箭头 1">
            <a:hlinkClick r:id="rId2" action="ppaction://hlinksldjump"/>
          </p:cNvPr>
          <p:cNvSpPr/>
          <p:nvPr userDrawn="1"/>
        </p:nvSpPr>
        <p:spPr>
          <a:xfrm rot="1332545">
            <a:off x="8104189" y="5074709"/>
            <a:ext cx="1000125" cy="654844"/>
          </a:xfrm>
          <a:prstGeom prst="leftArrow">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0" scaled="1"/>
            <a:tileRect/>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b="1" dirty="0">
                <a:solidFill>
                  <a:schemeClr val="tx1"/>
                </a:solidFill>
                <a:latin typeface="方正行楷_GBK" pitchFamily="65" charset="-122"/>
                <a:ea typeface="方正行楷_GBK" pitchFamily="65" charset="-122"/>
              </a:rPr>
              <a:t>返回</a:t>
            </a:r>
            <a:endParaRPr lang="zh-CN" altLang="en-US" b="1" dirty="0">
              <a:solidFill>
                <a:schemeClr val="tx1"/>
              </a:solidFill>
              <a:latin typeface="Arial" charset="0"/>
            </a:endParaRPr>
          </a:p>
        </p:txBody>
      </p:sp>
    </p:spTree>
    <p:extLst>
      <p:ext uri="{BB962C8B-B14F-4D97-AF65-F5344CB8AC3E}">
        <p14:creationId xmlns:p14="http://schemas.microsoft.com/office/powerpoint/2010/main" val="10900123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6_标题和内容">
    <p:spTree>
      <p:nvGrpSpPr>
        <p:cNvPr id="1" name=""/>
        <p:cNvGrpSpPr/>
        <p:nvPr/>
      </p:nvGrpSpPr>
      <p:grpSpPr>
        <a:xfrm>
          <a:off x="0" y="0"/>
          <a:ext cx="0" cy="0"/>
          <a:chOff x="0" y="0"/>
          <a:chExt cx="0" cy="0"/>
        </a:xfrm>
      </p:grpSpPr>
      <p:sp>
        <p:nvSpPr>
          <p:cNvPr id="2" name="左箭头 1">
            <a:hlinkClick r:id="rId2" action="ppaction://hlinksldjump"/>
          </p:cNvPr>
          <p:cNvSpPr/>
          <p:nvPr userDrawn="1"/>
        </p:nvSpPr>
        <p:spPr>
          <a:xfrm rot="1332545">
            <a:off x="8104189" y="5074709"/>
            <a:ext cx="1000125" cy="654844"/>
          </a:xfrm>
          <a:prstGeom prst="leftArrow">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0" scaled="1"/>
            <a:tileRect/>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b="1" dirty="0">
                <a:solidFill>
                  <a:schemeClr val="tx1"/>
                </a:solidFill>
                <a:latin typeface="方正行楷_GBK" pitchFamily="65" charset="-122"/>
                <a:ea typeface="方正行楷_GBK" pitchFamily="65" charset="-122"/>
              </a:rPr>
              <a:t>返回</a:t>
            </a:r>
            <a:endParaRPr lang="zh-CN" altLang="en-US" b="1" dirty="0">
              <a:solidFill>
                <a:schemeClr val="tx1"/>
              </a:solidFill>
              <a:latin typeface="Arial" charset="0"/>
            </a:endParaRPr>
          </a:p>
        </p:txBody>
      </p:sp>
    </p:spTree>
    <p:extLst>
      <p:ext uri="{BB962C8B-B14F-4D97-AF65-F5344CB8AC3E}">
        <p14:creationId xmlns:p14="http://schemas.microsoft.com/office/powerpoint/2010/main" val="10900123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8_标题和内容">
    <p:spTree>
      <p:nvGrpSpPr>
        <p:cNvPr id="1" name=""/>
        <p:cNvGrpSpPr/>
        <p:nvPr/>
      </p:nvGrpSpPr>
      <p:grpSpPr>
        <a:xfrm>
          <a:off x="0" y="0"/>
          <a:ext cx="0" cy="0"/>
          <a:chOff x="0" y="0"/>
          <a:chExt cx="0" cy="0"/>
        </a:xfrm>
      </p:grpSpPr>
      <p:sp>
        <p:nvSpPr>
          <p:cNvPr id="2" name="左箭头 1">
            <a:hlinkClick r:id="rId2" action="ppaction://hlinksldjump"/>
          </p:cNvPr>
          <p:cNvSpPr/>
          <p:nvPr userDrawn="1"/>
        </p:nvSpPr>
        <p:spPr>
          <a:xfrm rot="1332545">
            <a:off x="8104189" y="5074709"/>
            <a:ext cx="1000125" cy="654844"/>
          </a:xfrm>
          <a:prstGeom prst="leftArrow">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0" scaled="1"/>
            <a:tileRect/>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b="1" dirty="0">
                <a:solidFill>
                  <a:schemeClr val="tx1"/>
                </a:solidFill>
                <a:latin typeface="方正行楷_GBK" pitchFamily="65" charset="-122"/>
                <a:ea typeface="方正行楷_GBK" pitchFamily="65" charset="-122"/>
              </a:rPr>
              <a:t>返回</a:t>
            </a:r>
            <a:endParaRPr lang="zh-CN" altLang="en-US" b="1" dirty="0">
              <a:solidFill>
                <a:schemeClr val="tx1"/>
              </a:solidFill>
              <a:latin typeface="Arial" charset="0"/>
            </a:endParaRPr>
          </a:p>
        </p:txBody>
      </p:sp>
    </p:spTree>
    <p:extLst>
      <p:ext uri="{BB962C8B-B14F-4D97-AF65-F5344CB8AC3E}">
        <p14:creationId xmlns:p14="http://schemas.microsoft.com/office/powerpoint/2010/main" val="8684076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9_标题和内容">
    <p:spTree>
      <p:nvGrpSpPr>
        <p:cNvPr id="1" name=""/>
        <p:cNvGrpSpPr/>
        <p:nvPr/>
      </p:nvGrpSpPr>
      <p:grpSpPr>
        <a:xfrm>
          <a:off x="0" y="0"/>
          <a:ext cx="0" cy="0"/>
          <a:chOff x="0" y="0"/>
          <a:chExt cx="0" cy="0"/>
        </a:xfrm>
      </p:grpSpPr>
      <p:sp>
        <p:nvSpPr>
          <p:cNvPr id="2" name="左箭头 1">
            <a:hlinkClick r:id="rId2" action="ppaction://hlinksldjump"/>
          </p:cNvPr>
          <p:cNvSpPr/>
          <p:nvPr userDrawn="1"/>
        </p:nvSpPr>
        <p:spPr>
          <a:xfrm rot="1332545">
            <a:off x="8104189" y="5074709"/>
            <a:ext cx="1000125" cy="654844"/>
          </a:xfrm>
          <a:prstGeom prst="leftArrow">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0" scaled="1"/>
            <a:tileRect/>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b="1" dirty="0">
                <a:solidFill>
                  <a:schemeClr val="tx1"/>
                </a:solidFill>
                <a:latin typeface="方正行楷_GBK" pitchFamily="65" charset="-122"/>
                <a:ea typeface="方正行楷_GBK" pitchFamily="65" charset="-122"/>
              </a:rPr>
              <a:t>返回</a:t>
            </a:r>
            <a:endParaRPr lang="zh-CN" altLang="en-US" b="1" dirty="0">
              <a:solidFill>
                <a:schemeClr val="tx1"/>
              </a:solidFill>
              <a:latin typeface="Arial" charset="0"/>
            </a:endParaRPr>
          </a:p>
        </p:txBody>
      </p:sp>
    </p:spTree>
    <p:extLst>
      <p:ext uri="{BB962C8B-B14F-4D97-AF65-F5344CB8AC3E}">
        <p14:creationId xmlns:p14="http://schemas.microsoft.com/office/powerpoint/2010/main" val="2656558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2016-10-13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7_标题和内容">
    <p:spTree>
      <p:nvGrpSpPr>
        <p:cNvPr id="1" name=""/>
        <p:cNvGrpSpPr/>
        <p:nvPr/>
      </p:nvGrpSpPr>
      <p:grpSpPr>
        <a:xfrm>
          <a:off x="0" y="0"/>
          <a:ext cx="0" cy="0"/>
          <a:chOff x="0" y="0"/>
          <a:chExt cx="0" cy="0"/>
        </a:xfrm>
      </p:grpSpPr>
      <p:sp>
        <p:nvSpPr>
          <p:cNvPr id="2" name="左箭头 1">
            <a:hlinkClick r:id="rId2" action="ppaction://hlinksldjump"/>
          </p:cNvPr>
          <p:cNvSpPr/>
          <p:nvPr userDrawn="1"/>
        </p:nvSpPr>
        <p:spPr>
          <a:xfrm rot="1332545">
            <a:off x="8104189" y="5074709"/>
            <a:ext cx="1000125" cy="654844"/>
          </a:xfrm>
          <a:prstGeom prst="leftArrow">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0" scaled="1"/>
            <a:tileRect/>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b="1" dirty="0">
                <a:solidFill>
                  <a:schemeClr val="tx1"/>
                </a:solidFill>
                <a:latin typeface="方正行楷_GBK" pitchFamily="65" charset="-122"/>
                <a:ea typeface="方正行楷_GBK" pitchFamily="65" charset="-122"/>
              </a:rPr>
              <a:t>返回</a:t>
            </a:r>
            <a:endParaRPr lang="zh-CN" altLang="en-US" b="1" dirty="0">
              <a:solidFill>
                <a:schemeClr val="tx1"/>
              </a:solidFill>
              <a:latin typeface="Arial" charset="0"/>
            </a:endParaRPr>
          </a:p>
        </p:txBody>
      </p:sp>
    </p:spTree>
    <p:extLst>
      <p:ext uri="{BB962C8B-B14F-4D97-AF65-F5344CB8AC3E}">
        <p14:creationId xmlns:p14="http://schemas.microsoft.com/office/powerpoint/2010/main" val="31597587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10_标题和内容">
    <p:spTree>
      <p:nvGrpSpPr>
        <p:cNvPr id="1" name=""/>
        <p:cNvGrpSpPr/>
        <p:nvPr/>
      </p:nvGrpSpPr>
      <p:grpSpPr>
        <a:xfrm>
          <a:off x="0" y="0"/>
          <a:ext cx="0" cy="0"/>
          <a:chOff x="0" y="0"/>
          <a:chExt cx="0" cy="0"/>
        </a:xfrm>
      </p:grpSpPr>
      <p:sp>
        <p:nvSpPr>
          <p:cNvPr id="2" name="左箭头 1">
            <a:hlinkClick r:id="rId2" action="ppaction://hlinksldjump"/>
          </p:cNvPr>
          <p:cNvSpPr/>
          <p:nvPr userDrawn="1"/>
        </p:nvSpPr>
        <p:spPr>
          <a:xfrm rot="1332545">
            <a:off x="8104189" y="5074709"/>
            <a:ext cx="1000125" cy="654844"/>
          </a:xfrm>
          <a:prstGeom prst="leftArrow">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0" scaled="1"/>
            <a:tileRect/>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b="1" dirty="0">
                <a:solidFill>
                  <a:schemeClr val="tx1"/>
                </a:solidFill>
                <a:latin typeface="方正行楷_GBK" pitchFamily="65" charset="-122"/>
                <a:ea typeface="方正行楷_GBK" pitchFamily="65" charset="-122"/>
              </a:rPr>
              <a:t>返回</a:t>
            </a:r>
            <a:endParaRPr lang="zh-CN" altLang="en-US" b="1" dirty="0">
              <a:solidFill>
                <a:schemeClr val="tx1"/>
              </a:solidFill>
              <a:latin typeface="Arial" charset="0"/>
            </a:endParaRPr>
          </a:p>
        </p:txBody>
      </p:sp>
    </p:spTree>
    <p:extLst>
      <p:ext uri="{BB962C8B-B14F-4D97-AF65-F5344CB8AC3E}">
        <p14:creationId xmlns:p14="http://schemas.microsoft.com/office/powerpoint/2010/main" val="31597587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1_标题和内容">
    <p:spTree>
      <p:nvGrpSpPr>
        <p:cNvPr id="1" name=""/>
        <p:cNvGrpSpPr/>
        <p:nvPr/>
      </p:nvGrpSpPr>
      <p:grpSpPr>
        <a:xfrm>
          <a:off x="0" y="0"/>
          <a:ext cx="0" cy="0"/>
          <a:chOff x="0" y="0"/>
          <a:chExt cx="0" cy="0"/>
        </a:xfrm>
      </p:grpSpPr>
      <p:sp>
        <p:nvSpPr>
          <p:cNvPr id="2" name="左箭头 1">
            <a:hlinkClick r:id="rId2" action="ppaction://hlinksldjump"/>
          </p:cNvPr>
          <p:cNvSpPr/>
          <p:nvPr userDrawn="1"/>
        </p:nvSpPr>
        <p:spPr>
          <a:xfrm rot="1332545">
            <a:off x="8104189" y="5074709"/>
            <a:ext cx="1000125" cy="654844"/>
          </a:xfrm>
          <a:prstGeom prst="leftArrow">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0" scaled="1"/>
            <a:tileRect/>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b="1" dirty="0">
                <a:solidFill>
                  <a:schemeClr val="tx1"/>
                </a:solidFill>
                <a:latin typeface="方正行楷_GBK" pitchFamily="65" charset="-122"/>
                <a:ea typeface="方正行楷_GBK" pitchFamily="65" charset="-122"/>
              </a:rPr>
              <a:t>返回</a:t>
            </a:r>
            <a:endParaRPr lang="zh-CN" altLang="en-US" b="1" dirty="0">
              <a:solidFill>
                <a:schemeClr val="tx1"/>
              </a:solidFill>
              <a:latin typeface="Arial" charset="0"/>
            </a:endParaRPr>
          </a:p>
        </p:txBody>
      </p:sp>
    </p:spTree>
    <p:extLst>
      <p:ext uri="{BB962C8B-B14F-4D97-AF65-F5344CB8AC3E}">
        <p14:creationId xmlns:p14="http://schemas.microsoft.com/office/powerpoint/2010/main" val="31597587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2_标题和内容">
    <p:spTree>
      <p:nvGrpSpPr>
        <p:cNvPr id="1" name=""/>
        <p:cNvGrpSpPr/>
        <p:nvPr/>
      </p:nvGrpSpPr>
      <p:grpSpPr>
        <a:xfrm>
          <a:off x="0" y="0"/>
          <a:ext cx="0" cy="0"/>
          <a:chOff x="0" y="0"/>
          <a:chExt cx="0" cy="0"/>
        </a:xfrm>
      </p:grpSpPr>
      <p:sp>
        <p:nvSpPr>
          <p:cNvPr id="2" name="左箭头 1">
            <a:hlinkClick r:id="rId2" action="ppaction://hlinksldjump"/>
          </p:cNvPr>
          <p:cNvSpPr/>
          <p:nvPr userDrawn="1"/>
        </p:nvSpPr>
        <p:spPr>
          <a:xfrm rot="1332545">
            <a:off x="8104189" y="5074709"/>
            <a:ext cx="1000125" cy="654844"/>
          </a:xfrm>
          <a:prstGeom prst="leftArrow">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0" scaled="1"/>
            <a:tileRect/>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b="1" dirty="0">
                <a:solidFill>
                  <a:schemeClr val="tx1"/>
                </a:solidFill>
                <a:latin typeface="方正行楷_GBK" pitchFamily="65" charset="-122"/>
                <a:ea typeface="方正行楷_GBK" pitchFamily="65" charset="-122"/>
              </a:rPr>
              <a:t>返回</a:t>
            </a:r>
            <a:endParaRPr lang="zh-CN" altLang="en-US" b="1" dirty="0">
              <a:solidFill>
                <a:schemeClr val="tx1"/>
              </a:solidFill>
              <a:latin typeface="Arial" charset="0"/>
            </a:endParaRPr>
          </a:p>
        </p:txBody>
      </p:sp>
    </p:spTree>
    <p:extLst>
      <p:ext uri="{BB962C8B-B14F-4D97-AF65-F5344CB8AC3E}">
        <p14:creationId xmlns:p14="http://schemas.microsoft.com/office/powerpoint/2010/main" val="10913380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13_标题和内容">
    <p:spTree>
      <p:nvGrpSpPr>
        <p:cNvPr id="1" name=""/>
        <p:cNvGrpSpPr/>
        <p:nvPr/>
      </p:nvGrpSpPr>
      <p:grpSpPr>
        <a:xfrm>
          <a:off x="0" y="0"/>
          <a:ext cx="0" cy="0"/>
          <a:chOff x="0" y="0"/>
          <a:chExt cx="0" cy="0"/>
        </a:xfrm>
      </p:grpSpPr>
      <p:sp>
        <p:nvSpPr>
          <p:cNvPr id="2" name="左箭头 1">
            <a:hlinkClick r:id="rId2" action="ppaction://hlinksldjump"/>
          </p:cNvPr>
          <p:cNvSpPr/>
          <p:nvPr userDrawn="1"/>
        </p:nvSpPr>
        <p:spPr>
          <a:xfrm rot="1332545">
            <a:off x="8104189" y="5074709"/>
            <a:ext cx="1000125" cy="654844"/>
          </a:xfrm>
          <a:prstGeom prst="leftArrow">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0" scaled="1"/>
            <a:tileRect/>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b="1" dirty="0">
                <a:solidFill>
                  <a:schemeClr val="tx1"/>
                </a:solidFill>
                <a:latin typeface="方正行楷_GBK" pitchFamily="65" charset="-122"/>
                <a:ea typeface="方正行楷_GBK" pitchFamily="65" charset="-122"/>
              </a:rPr>
              <a:t>返回</a:t>
            </a:r>
            <a:endParaRPr lang="zh-CN" altLang="en-US" b="1" dirty="0">
              <a:solidFill>
                <a:schemeClr val="tx1"/>
              </a:solidFill>
              <a:latin typeface="Arial" charset="0"/>
            </a:endParaRPr>
          </a:p>
        </p:txBody>
      </p:sp>
    </p:spTree>
    <p:extLst>
      <p:ext uri="{BB962C8B-B14F-4D97-AF65-F5344CB8AC3E}">
        <p14:creationId xmlns:p14="http://schemas.microsoft.com/office/powerpoint/2010/main" val="10913380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14_标题和内容">
    <p:spTree>
      <p:nvGrpSpPr>
        <p:cNvPr id="1" name=""/>
        <p:cNvGrpSpPr/>
        <p:nvPr/>
      </p:nvGrpSpPr>
      <p:grpSpPr>
        <a:xfrm>
          <a:off x="0" y="0"/>
          <a:ext cx="0" cy="0"/>
          <a:chOff x="0" y="0"/>
          <a:chExt cx="0" cy="0"/>
        </a:xfrm>
      </p:grpSpPr>
      <p:sp>
        <p:nvSpPr>
          <p:cNvPr id="2" name="左箭头 1">
            <a:hlinkClick r:id="rId2" action="ppaction://hlinksldjump"/>
          </p:cNvPr>
          <p:cNvSpPr/>
          <p:nvPr userDrawn="1"/>
        </p:nvSpPr>
        <p:spPr>
          <a:xfrm rot="1332545">
            <a:off x="8104189" y="5074709"/>
            <a:ext cx="1000125" cy="654844"/>
          </a:xfrm>
          <a:prstGeom prst="leftArrow">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0" scaled="1"/>
            <a:tileRect/>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b="1" dirty="0">
                <a:solidFill>
                  <a:schemeClr val="tx1"/>
                </a:solidFill>
                <a:latin typeface="方正行楷_GBK" pitchFamily="65" charset="-122"/>
                <a:ea typeface="方正行楷_GBK" pitchFamily="65" charset="-122"/>
              </a:rPr>
              <a:t>返回</a:t>
            </a:r>
            <a:endParaRPr lang="zh-CN" altLang="en-US" b="1" dirty="0">
              <a:solidFill>
                <a:schemeClr val="tx1"/>
              </a:solidFill>
              <a:latin typeface="Arial" charset="0"/>
            </a:endParaRPr>
          </a:p>
        </p:txBody>
      </p:sp>
    </p:spTree>
    <p:extLst>
      <p:ext uri="{BB962C8B-B14F-4D97-AF65-F5344CB8AC3E}">
        <p14:creationId xmlns:p14="http://schemas.microsoft.com/office/powerpoint/2010/main" val="10913380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15_标题和内容">
    <p:spTree>
      <p:nvGrpSpPr>
        <p:cNvPr id="1" name=""/>
        <p:cNvGrpSpPr/>
        <p:nvPr/>
      </p:nvGrpSpPr>
      <p:grpSpPr>
        <a:xfrm>
          <a:off x="0" y="0"/>
          <a:ext cx="0" cy="0"/>
          <a:chOff x="0" y="0"/>
          <a:chExt cx="0" cy="0"/>
        </a:xfrm>
      </p:grpSpPr>
      <p:sp>
        <p:nvSpPr>
          <p:cNvPr id="2" name="左箭头 1">
            <a:hlinkClick r:id="rId2" action="ppaction://hlinksldjump"/>
          </p:cNvPr>
          <p:cNvSpPr/>
          <p:nvPr userDrawn="1"/>
        </p:nvSpPr>
        <p:spPr>
          <a:xfrm rot="1332545">
            <a:off x="8104189" y="5074709"/>
            <a:ext cx="1000125" cy="654844"/>
          </a:xfrm>
          <a:prstGeom prst="leftArrow">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0" scaled="1"/>
            <a:tileRect/>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b="1" dirty="0">
                <a:solidFill>
                  <a:schemeClr val="tx1"/>
                </a:solidFill>
                <a:latin typeface="方正行楷_GBK" pitchFamily="65" charset="-122"/>
                <a:ea typeface="方正行楷_GBK" pitchFamily="65" charset="-122"/>
              </a:rPr>
              <a:t>返回</a:t>
            </a:r>
            <a:endParaRPr lang="zh-CN" altLang="en-US" b="1" dirty="0">
              <a:solidFill>
                <a:schemeClr val="tx1"/>
              </a:solidFill>
              <a:latin typeface="Arial" charset="0"/>
            </a:endParaRPr>
          </a:p>
        </p:txBody>
      </p:sp>
    </p:spTree>
    <p:extLst>
      <p:ext uri="{BB962C8B-B14F-4D97-AF65-F5344CB8AC3E}">
        <p14:creationId xmlns:p14="http://schemas.microsoft.com/office/powerpoint/2010/main" val="10913380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16_标题和内容">
    <p:spTree>
      <p:nvGrpSpPr>
        <p:cNvPr id="1" name=""/>
        <p:cNvGrpSpPr/>
        <p:nvPr/>
      </p:nvGrpSpPr>
      <p:grpSpPr>
        <a:xfrm>
          <a:off x="0" y="0"/>
          <a:ext cx="0" cy="0"/>
          <a:chOff x="0" y="0"/>
          <a:chExt cx="0" cy="0"/>
        </a:xfrm>
      </p:grpSpPr>
      <p:sp>
        <p:nvSpPr>
          <p:cNvPr id="2" name="左箭头 1">
            <a:hlinkClick r:id="rId2" action="ppaction://hlinksldjump"/>
          </p:cNvPr>
          <p:cNvSpPr/>
          <p:nvPr userDrawn="1"/>
        </p:nvSpPr>
        <p:spPr>
          <a:xfrm rot="1332545">
            <a:off x="8104189" y="5074709"/>
            <a:ext cx="1000125" cy="654844"/>
          </a:xfrm>
          <a:prstGeom prst="leftArrow">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0" scaled="1"/>
            <a:tileRect/>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b="1" dirty="0">
                <a:solidFill>
                  <a:schemeClr val="tx1"/>
                </a:solidFill>
                <a:latin typeface="方正行楷_GBK" pitchFamily="65" charset="-122"/>
                <a:ea typeface="方正行楷_GBK" pitchFamily="65" charset="-122"/>
              </a:rPr>
              <a:t>返回</a:t>
            </a:r>
            <a:endParaRPr lang="zh-CN" altLang="en-US" b="1" dirty="0">
              <a:solidFill>
                <a:schemeClr val="tx1"/>
              </a:solidFill>
              <a:latin typeface="Arial" charset="0"/>
            </a:endParaRPr>
          </a:p>
        </p:txBody>
      </p:sp>
    </p:spTree>
    <p:extLst>
      <p:ext uri="{BB962C8B-B14F-4D97-AF65-F5344CB8AC3E}">
        <p14:creationId xmlns:p14="http://schemas.microsoft.com/office/powerpoint/2010/main" val="10913380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17_标题和内容">
    <p:spTree>
      <p:nvGrpSpPr>
        <p:cNvPr id="1" name=""/>
        <p:cNvGrpSpPr/>
        <p:nvPr/>
      </p:nvGrpSpPr>
      <p:grpSpPr>
        <a:xfrm>
          <a:off x="0" y="0"/>
          <a:ext cx="0" cy="0"/>
          <a:chOff x="0" y="0"/>
          <a:chExt cx="0" cy="0"/>
        </a:xfrm>
      </p:grpSpPr>
      <p:sp>
        <p:nvSpPr>
          <p:cNvPr id="2" name="左箭头 1">
            <a:hlinkClick r:id="rId2" action="ppaction://hlinksldjump"/>
          </p:cNvPr>
          <p:cNvSpPr/>
          <p:nvPr userDrawn="1"/>
        </p:nvSpPr>
        <p:spPr>
          <a:xfrm rot="1332545">
            <a:off x="8104189" y="5074709"/>
            <a:ext cx="1000125" cy="654844"/>
          </a:xfrm>
          <a:prstGeom prst="leftArrow">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0" scaled="1"/>
            <a:tileRect/>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b="1" dirty="0">
                <a:solidFill>
                  <a:schemeClr val="tx1"/>
                </a:solidFill>
                <a:latin typeface="方正行楷_GBK" pitchFamily="65" charset="-122"/>
                <a:ea typeface="方正行楷_GBK" pitchFamily="65" charset="-122"/>
              </a:rPr>
              <a:t>返回</a:t>
            </a:r>
            <a:endParaRPr lang="zh-CN" altLang="en-US" b="1" dirty="0">
              <a:solidFill>
                <a:schemeClr val="tx1"/>
              </a:solidFill>
              <a:latin typeface="Arial" charset="0"/>
            </a:endParaRPr>
          </a:p>
        </p:txBody>
      </p:sp>
    </p:spTree>
    <p:extLst>
      <p:ext uri="{BB962C8B-B14F-4D97-AF65-F5344CB8AC3E}">
        <p14:creationId xmlns:p14="http://schemas.microsoft.com/office/powerpoint/2010/main" val="10913380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18_标题和内容">
    <p:spTree>
      <p:nvGrpSpPr>
        <p:cNvPr id="1" name=""/>
        <p:cNvGrpSpPr/>
        <p:nvPr/>
      </p:nvGrpSpPr>
      <p:grpSpPr>
        <a:xfrm>
          <a:off x="0" y="0"/>
          <a:ext cx="0" cy="0"/>
          <a:chOff x="0" y="0"/>
          <a:chExt cx="0" cy="0"/>
        </a:xfrm>
      </p:grpSpPr>
      <p:sp>
        <p:nvSpPr>
          <p:cNvPr id="2" name="左箭头 1">
            <a:hlinkClick r:id="rId2" action="ppaction://hlinksldjump"/>
          </p:cNvPr>
          <p:cNvSpPr/>
          <p:nvPr userDrawn="1"/>
        </p:nvSpPr>
        <p:spPr>
          <a:xfrm rot="1332545">
            <a:off x="8104189" y="5074709"/>
            <a:ext cx="1000125" cy="654844"/>
          </a:xfrm>
          <a:prstGeom prst="leftArrow">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0" scaled="1"/>
            <a:tileRect/>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b="1" dirty="0">
                <a:solidFill>
                  <a:schemeClr val="tx1"/>
                </a:solidFill>
                <a:latin typeface="方正行楷_GBK" pitchFamily="65" charset="-122"/>
                <a:ea typeface="方正行楷_GBK" pitchFamily="65" charset="-122"/>
              </a:rPr>
              <a:t>返回</a:t>
            </a:r>
            <a:endParaRPr lang="zh-CN" altLang="en-US" b="1" dirty="0">
              <a:solidFill>
                <a:schemeClr val="tx1"/>
              </a:solidFill>
              <a:latin typeface="Arial" charset="0"/>
            </a:endParaRPr>
          </a:p>
        </p:txBody>
      </p:sp>
    </p:spTree>
    <p:extLst>
      <p:ext uri="{BB962C8B-B14F-4D97-AF65-F5344CB8AC3E}">
        <p14:creationId xmlns:p14="http://schemas.microsoft.com/office/powerpoint/2010/main" val="1091338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7"/>
            <a:ext cx="7772400" cy="1135063"/>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2016-10-13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19_标题和内容">
    <p:spTree>
      <p:nvGrpSpPr>
        <p:cNvPr id="1" name=""/>
        <p:cNvGrpSpPr/>
        <p:nvPr/>
      </p:nvGrpSpPr>
      <p:grpSpPr>
        <a:xfrm>
          <a:off x="0" y="0"/>
          <a:ext cx="0" cy="0"/>
          <a:chOff x="0" y="0"/>
          <a:chExt cx="0" cy="0"/>
        </a:xfrm>
      </p:grpSpPr>
      <p:sp>
        <p:nvSpPr>
          <p:cNvPr id="2" name="左箭头 1">
            <a:hlinkClick r:id="rId2" action="ppaction://hlinksldjump"/>
          </p:cNvPr>
          <p:cNvSpPr/>
          <p:nvPr userDrawn="1"/>
        </p:nvSpPr>
        <p:spPr>
          <a:xfrm rot="1332545">
            <a:off x="8104189" y="5074709"/>
            <a:ext cx="1000125" cy="654844"/>
          </a:xfrm>
          <a:prstGeom prst="leftArrow">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0" scaled="1"/>
            <a:tileRect/>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b="1" dirty="0">
                <a:solidFill>
                  <a:schemeClr val="tx1"/>
                </a:solidFill>
                <a:latin typeface="方正行楷_GBK" pitchFamily="65" charset="-122"/>
                <a:ea typeface="方正行楷_GBK" pitchFamily="65" charset="-122"/>
              </a:rPr>
              <a:t>返回</a:t>
            </a:r>
            <a:endParaRPr lang="zh-CN" altLang="en-US" b="1" dirty="0">
              <a:solidFill>
                <a:schemeClr val="tx1"/>
              </a:solidFill>
              <a:latin typeface="Arial" charset="0"/>
            </a:endParaRPr>
          </a:p>
        </p:txBody>
      </p:sp>
    </p:spTree>
    <p:extLst>
      <p:ext uri="{BB962C8B-B14F-4D97-AF65-F5344CB8AC3E}">
        <p14:creationId xmlns:p14="http://schemas.microsoft.com/office/powerpoint/2010/main" val="10913380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20_标题和内容">
    <p:spTree>
      <p:nvGrpSpPr>
        <p:cNvPr id="1" name=""/>
        <p:cNvGrpSpPr/>
        <p:nvPr/>
      </p:nvGrpSpPr>
      <p:grpSpPr>
        <a:xfrm>
          <a:off x="0" y="0"/>
          <a:ext cx="0" cy="0"/>
          <a:chOff x="0" y="0"/>
          <a:chExt cx="0" cy="0"/>
        </a:xfrm>
      </p:grpSpPr>
      <p:sp>
        <p:nvSpPr>
          <p:cNvPr id="2" name="左箭头 1">
            <a:hlinkClick r:id="rId2" action="ppaction://hlinksldjump"/>
          </p:cNvPr>
          <p:cNvSpPr/>
          <p:nvPr userDrawn="1"/>
        </p:nvSpPr>
        <p:spPr>
          <a:xfrm rot="1332545">
            <a:off x="8104189" y="5074709"/>
            <a:ext cx="1000125" cy="654844"/>
          </a:xfrm>
          <a:prstGeom prst="leftArrow">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0" scaled="1"/>
            <a:tileRect/>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b="1" dirty="0">
                <a:solidFill>
                  <a:schemeClr val="tx1"/>
                </a:solidFill>
                <a:latin typeface="方正行楷_GBK" pitchFamily="65" charset="-122"/>
                <a:ea typeface="方正行楷_GBK" pitchFamily="65" charset="-122"/>
              </a:rPr>
              <a:t>返回</a:t>
            </a:r>
            <a:endParaRPr lang="zh-CN" altLang="en-US" b="1" dirty="0">
              <a:solidFill>
                <a:schemeClr val="tx1"/>
              </a:solidFill>
              <a:latin typeface="Arial" charset="0"/>
            </a:endParaRPr>
          </a:p>
        </p:txBody>
      </p:sp>
    </p:spTree>
    <p:extLst>
      <p:ext uri="{BB962C8B-B14F-4D97-AF65-F5344CB8AC3E}">
        <p14:creationId xmlns:p14="http://schemas.microsoft.com/office/powerpoint/2010/main" val="10913380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21_标题和内容">
    <p:spTree>
      <p:nvGrpSpPr>
        <p:cNvPr id="1" name=""/>
        <p:cNvGrpSpPr/>
        <p:nvPr/>
      </p:nvGrpSpPr>
      <p:grpSpPr>
        <a:xfrm>
          <a:off x="0" y="0"/>
          <a:ext cx="0" cy="0"/>
          <a:chOff x="0" y="0"/>
          <a:chExt cx="0" cy="0"/>
        </a:xfrm>
      </p:grpSpPr>
      <p:sp>
        <p:nvSpPr>
          <p:cNvPr id="2" name="左箭头 1">
            <a:hlinkClick r:id="rId2" action="ppaction://hlinksldjump"/>
          </p:cNvPr>
          <p:cNvSpPr/>
          <p:nvPr userDrawn="1"/>
        </p:nvSpPr>
        <p:spPr>
          <a:xfrm rot="1332545">
            <a:off x="8104189" y="5074709"/>
            <a:ext cx="1000125" cy="654844"/>
          </a:xfrm>
          <a:prstGeom prst="leftArrow">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0" scaled="1"/>
            <a:tileRect/>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b="1" dirty="0">
                <a:solidFill>
                  <a:schemeClr val="tx1"/>
                </a:solidFill>
                <a:latin typeface="方正行楷_GBK" pitchFamily="65" charset="-122"/>
                <a:ea typeface="方正行楷_GBK" pitchFamily="65" charset="-122"/>
              </a:rPr>
              <a:t>返回</a:t>
            </a:r>
            <a:endParaRPr lang="zh-CN" altLang="en-US" b="1" dirty="0">
              <a:solidFill>
                <a:schemeClr val="tx1"/>
              </a:solidFill>
              <a:latin typeface="Arial" charset="0"/>
            </a:endParaRPr>
          </a:p>
        </p:txBody>
      </p:sp>
    </p:spTree>
    <p:extLst>
      <p:ext uri="{BB962C8B-B14F-4D97-AF65-F5344CB8AC3E}">
        <p14:creationId xmlns:p14="http://schemas.microsoft.com/office/powerpoint/2010/main" val="10913380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22_标题和内容">
    <p:spTree>
      <p:nvGrpSpPr>
        <p:cNvPr id="1" name=""/>
        <p:cNvGrpSpPr/>
        <p:nvPr/>
      </p:nvGrpSpPr>
      <p:grpSpPr>
        <a:xfrm>
          <a:off x="0" y="0"/>
          <a:ext cx="0" cy="0"/>
          <a:chOff x="0" y="0"/>
          <a:chExt cx="0" cy="0"/>
        </a:xfrm>
      </p:grpSpPr>
      <p:sp>
        <p:nvSpPr>
          <p:cNvPr id="2" name="左箭头 1">
            <a:hlinkClick r:id="rId2" action="ppaction://hlinksldjump"/>
          </p:cNvPr>
          <p:cNvSpPr/>
          <p:nvPr userDrawn="1"/>
        </p:nvSpPr>
        <p:spPr>
          <a:xfrm rot="1332545">
            <a:off x="8104189" y="5074709"/>
            <a:ext cx="1000125" cy="654844"/>
          </a:xfrm>
          <a:prstGeom prst="leftArrow">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0" scaled="1"/>
            <a:tileRect/>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b="1" dirty="0">
                <a:solidFill>
                  <a:schemeClr val="tx1"/>
                </a:solidFill>
                <a:latin typeface="方正行楷_GBK" pitchFamily="65" charset="-122"/>
                <a:ea typeface="方正行楷_GBK" pitchFamily="65" charset="-122"/>
              </a:rPr>
              <a:t>返回</a:t>
            </a:r>
            <a:endParaRPr lang="zh-CN" altLang="en-US" b="1" dirty="0">
              <a:solidFill>
                <a:schemeClr val="tx1"/>
              </a:solidFill>
              <a:latin typeface="Arial" charset="0"/>
            </a:endParaRPr>
          </a:p>
        </p:txBody>
      </p:sp>
    </p:spTree>
    <p:extLst>
      <p:ext uri="{BB962C8B-B14F-4D97-AF65-F5344CB8AC3E}">
        <p14:creationId xmlns:p14="http://schemas.microsoft.com/office/powerpoint/2010/main" val="10913380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31511"/>
            <a:ext cx="8229600" cy="487759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5E379511-7F08-478E-A3C6-98CA0F2C9F8E}" type="slidenum">
              <a:rPr lang="en-US" altLang="zh-CN"/>
              <a:pPr>
                <a:defRPr/>
              </a:pPr>
              <a:t>‹#›</a:t>
            </a:fld>
            <a:endParaRPr lang="en-US" altLang="zh-CN"/>
          </a:p>
        </p:txBody>
      </p:sp>
    </p:spTree>
    <p:extLst>
      <p:ext uri="{BB962C8B-B14F-4D97-AF65-F5344CB8AC3E}">
        <p14:creationId xmlns:p14="http://schemas.microsoft.com/office/powerpoint/2010/main" val="217375255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2016-10-13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79261"/>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279261"/>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2016-10-13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2016-10-13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2016-10-13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27542"/>
            <a:ext cx="3008313" cy="968375"/>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195917"/>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2016-10-13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0"/>
            <a:ext cx="5486400" cy="472282"/>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2016-10-13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5296959"/>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2016-10-13</a:t>
            </a:fld>
            <a:endParaRPr lang="zh-CN" altLang="en-US"/>
          </a:p>
        </p:txBody>
      </p:sp>
      <p:sp>
        <p:nvSpPr>
          <p:cNvPr id="5" name="页脚占位符 4"/>
          <p:cNvSpPr>
            <a:spLocks noGrp="1"/>
          </p:cNvSpPr>
          <p:nvPr>
            <p:ph type="ftr" sz="quarter" idx="3"/>
          </p:nvPr>
        </p:nvSpPr>
        <p:spPr>
          <a:xfrm>
            <a:off x="3124200" y="5296959"/>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5296959"/>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file:///C:\Documents%20and%20Settings\Administrator\&#26700;&#38754;\q28.eps" TargetMode="External"/><Relationship Id="rId2" Type="http://schemas.openxmlformats.org/officeDocument/2006/relationships/image" Target="../media/image57.w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file:///C:\Documents%20and%20Settings\Administrator\&#26700;&#38754;\q30.EPS" TargetMode="External"/><Relationship Id="rId2" Type="http://schemas.openxmlformats.org/officeDocument/2006/relationships/image" Target="../media/image58.w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file:///C:\Documents%20and%20Settings\Administrator\&#26700;&#38754;\q32.EPS" TargetMode="External"/><Relationship Id="rId2" Type="http://schemas.openxmlformats.org/officeDocument/2006/relationships/image" Target="../media/image59.w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hyperlink" Target="http://baike.baidu.com/view/163.htm"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25.emf"/><Relationship Id="rId4" Type="http://schemas.openxmlformats.org/officeDocument/2006/relationships/oleObject" Target="../embeddings/oleObject1.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26.emf"/><Relationship Id="rId4" Type="http://schemas.openxmlformats.org/officeDocument/2006/relationships/oleObject" Target="../embeddings/oleObject2.bin"/></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27.emf"/><Relationship Id="rId4" Type="http://schemas.openxmlformats.org/officeDocument/2006/relationships/oleObject" Target="../embeddings/oleObject3.bin"/></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slide" Target="slide2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24.xml"/><Relationship Id="rId1" Type="http://schemas.openxmlformats.org/officeDocument/2006/relationships/slideLayout" Target="../slideLayouts/slideLayout7.xml"/><Relationship Id="rId6" Type="http://schemas.openxmlformats.org/officeDocument/2006/relationships/slide" Target="slide28.xml"/><Relationship Id="rId5" Type="http://schemas.openxmlformats.org/officeDocument/2006/relationships/slide" Target="slide35.xml"/><Relationship Id="rId4" Type="http://schemas.openxmlformats.org/officeDocument/2006/relationships/slide" Target="slide32.xml"/></Relationships>
</file>

<file path=ppt/slides/_rels/slide48.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slide" Target="slide23.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slide" Target="slide43.xml"/><Relationship Id="rId1" Type="http://schemas.openxmlformats.org/officeDocument/2006/relationships/slideLayout" Target="../slideLayouts/slideLayout7.xml"/><Relationship Id="rId4" Type="http://schemas.openxmlformats.org/officeDocument/2006/relationships/slide" Target="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slide" Target="slide3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slide" Target="slide7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 Target="slide3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41.emf"/><Relationship Id="rId4" Type="http://schemas.openxmlformats.org/officeDocument/2006/relationships/oleObject" Target="../embeddings/Microsoft_Word_97_-_2003_Document1.doc"/></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42.emf"/><Relationship Id="rId4" Type="http://schemas.openxmlformats.org/officeDocument/2006/relationships/oleObject" Target="../embeddings/oleObject4.bin"/></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image" Target="../media/image43.emf"/><Relationship Id="rId4" Type="http://schemas.openxmlformats.org/officeDocument/2006/relationships/oleObject" Target="../embeddings/oleObject5.bin"/></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44.emf"/><Relationship Id="rId4" Type="http://schemas.openxmlformats.org/officeDocument/2006/relationships/oleObject" Target="../embeddings/oleObject6.bin"/></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vmlDrawing" Target="../drawings/vmlDrawing8.vml"/><Relationship Id="rId5" Type="http://schemas.openxmlformats.org/officeDocument/2006/relationships/image" Target="../media/image45.emf"/><Relationship Id="rId4" Type="http://schemas.openxmlformats.org/officeDocument/2006/relationships/oleObject" Target="../embeddings/oleObject7.bin"/></Relationships>
</file>

<file path=ppt/slides/_rels/slide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3" Type="http://schemas.openxmlformats.org/officeDocument/2006/relationships/image" Target="file:///F:\&#21016;&#38463;&#23047;\2012&#39640;&#19977;&#20108;&#36718;\&#19977;&#32500;\&#26032;&#35838;&#26631;&#19977;&#32500;&#20154;&#25945;&#21382;&#21490;\2-43.TIF" TargetMode="External"/><Relationship Id="rId2" Type="http://schemas.openxmlformats.org/officeDocument/2006/relationships/image" Target="../media/image48.png"/><Relationship Id="rId1" Type="http://schemas.openxmlformats.org/officeDocument/2006/relationships/slideLayout" Target="../slideLayouts/slideLayout2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9.xml.rels><?xml version="1.0" encoding="UTF-8" standalone="yes"?>
<Relationships xmlns="http://schemas.openxmlformats.org/package/2006/relationships"><Relationship Id="rId3" Type="http://schemas.openxmlformats.org/officeDocument/2006/relationships/image" Target="file:///F:\&#21016;&#38463;&#23047;\2012&#39640;&#19977;&#20108;&#36718;\&#19977;&#32500;\&#26032;&#35838;&#26631;&#19977;&#32500;&#20154;&#25945;&#21382;&#21490;\2-44.TIF" TargetMode="External"/><Relationship Id="rId2" Type="http://schemas.openxmlformats.org/officeDocument/2006/relationships/image" Target="../media/image49.png"/><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file:///F:\&#21016;&#38463;&#23047;\2012&#39640;&#19977;&#20108;&#36718;\&#19977;&#32500;\&#26032;&#35838;&#26631;&#19977;&#32500;&#20154;&#25945;&#21382;&#21490;\2-37.TIF" TargetMode="External"/><Relationship Id="rId2" Type="http://schemas.openxmlformats.org/officeDocument/2006/relationships/image" Target="../media/image12.png"/><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2.xml.rels><?xml version="1.0" encoding="UTF-8" standalone="yes"?>
<Relationships xmlns="http://schemas.openxmlformats.org/package/2006/relationships"><Relationship Id="rId2" Type="http://schemas.openxmlformats.org/officeDocument/2006/relationships/slide" Target="slide11.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7.xml"/><Relationship Id="rId1" Type="http://schemas.openxmlformats.org/officeDocument/2006/relationships/slideLayout" Target="../slideLayouts/slideLayout2.xml"/><Relationship Id="rId4" Type="http://schemas.openxmlformats.org/officeDocument/2006/relationships/slide" Target="slide8.xml"/></Relationships>
</file>

<file path=ppt/slides/_rels/slide8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 Target="slide13.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slide" Target="slide37.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5" descr="D:\USER\Desktop\图片1.png"/>
          <p:cNvPicPr>
            <a:picLocks noChangeAspect="1" noChangeArrowheads="1"/>
          </p:cNvPicPr>
          <p:nvPr/>
        </p:nvPicPr>
        <p:blipFill>
          <a:blip r:embed="rId2">
            <a:lum bright="-14000" contrast="42000"/>
            <a:extLst>
              <a:ext uri="{28A0092B-C50C-407E-A947-70E740481C1C}">
                <a14:useLocalDpi xmlns:a14="http://schemas.microsoft.com/office/drawing/2010/main" val="0"/>
              </a:ext>
            </a:extLst>
          </a:blip>
          <a:srcRect/>
          <a:stretch>
            <a:fillRect/>
          </a:stretch>
        </p:blipFill>
        <p:spPr bwMode="auto">
          <a:xfrm>
            <a:off x="0" y="1129308"/>
            <a:ext cx="9144000" cy="2592287"/>
          </a:xfrm>
          <a:prstGeom prst="rect">
            <a:avLst/>
          </a:prstGeom>
          <a:noFill/>
          <a:ln w="3175" cap="rnd">
            <a:solidFill>
              <a:schemeClr val="tx1"/>
            </a:solidFill>
            <a:prstDash val="sysDot"/>
            <a:bevel/>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512547"/>
      </p:ext>
    </p:extLst>
  </p:cSld>
  <p:clrMapOvr>
    <a:masterClrMapping/>
  </p:clrMapOvr>
  <p:transition spd="slow">
    <p:split orient="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0" name="TextBox 1"/>
          <p:cNvSpPr txBox="1">
            <a:spLocks noChangeArrowheads="1"/>
          </p:cNvSpPr>
          <p:nvPr/>
        </p:nvSpPr>
        <p:spPr bwMode="auto">
          <a:xfrm>
            <a:off x="498183" y="337220"/>
            <a:ext cx="8286750"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50000"/>
              </a:lnSpc>
            </a:pPr>
            <a:r>
              <a:rPr lang="en-US" altLang="zh-CN" sz="2400" b="1" dirty="0">
                <a:solidFill>
                  <a:srgbClr val="FF0000"/>
                </a:solidFill>
                <a:latin typeface="宋体" pitchFamily="2" charset="-122"/>
              </a:rPr>
              <a:t>    5</a:t>
            </a:r>
            <a:r>
              <a:rPr lang="zh-CN" altLang="en-US" sz="2400" b="1" dirty="0">
                <a:solidFill>
                  <a:srgbClr val="FF0000"/>
                </a:solidFill>
                <a:latin typeface="宋体" pitchFamily="2" charset="-122"/>
              </a:rPr>
              <a:t>．一个结果</a:t>
            </a:r>
            <a:endParaRPr lang="zh-CN" altLang="en-US" sz="2400" dirty="0">
              <a:solidFill>
                <a:srgbClr val="FF0000"/>
              </a:solidFill>
              <a:latin typeface="宋体" pitchFamily="2" charset="-122"/>
            </a:endParaRPr>
          </a:p>
          <a:p>
            <a:pPr eaLnBrk="1" hangingPunct="1">
              <a:lnSpc>
                <a:spcPct val="150000"/>
              </a:lnSpc>
            </a:pPr>
            <a:r>
              <a:rPr lang="zh-CN" altLang="en-US" sz="2400" b="1" dirty="0">
                <a:latin typeface="宋体" pitchFamily="2" charset="-122"/>
              </a:rPr>
              <a:t>    中国完全沦为半殖民地半封建社会。</a:t>
            </a:r>
            <a:endParaRPr lang="zh-CN" altLang="en-US" sz="2400" dirty="0">
              <a:latin typeface="宋体" pitchFamily="2" charset="-122"/>
            </a:endParaRPr>
          </a:p>
          <a:p>
            <a:pPr eaLnBrk="1" hangingPunct="1">
              <a:lnSpc>
                <a:spcPct val="150000"/>
              </a:lnSpc>
            </a:pPr>
            <a:r>
              <a:rPr lang="en-US" altLang="zh-CN" sz="2400" b="1" dirty="0">
                <a:solidFill>
                  <a:srgbClr val="FF0000"/>
                </a:solidFill>
                <a:latin typeface="宋体" pitchFamily="2" charset="-122"/>
              </a:rPr>
              <a:t>    6</a:t>
            </a:r>
            <a:r>
              <a:rPr lang="zh-CN" altLang="en-US" sz="2400" b="1" dirty="0">
                <a:solidFill>
                  <a:srgbClr val="FF0000"/>
                </a:solidFill>
                <a:latin typeface="宋体" pitchFamily="2" charset="-122"/>
              </a:rPr>
              <a:t>．两个影响</a:t>
            </a:r>
            <a:endParaRPr lang="zh-CN" altLang="en-US" sz="2400" dirty="0">
              <a:solidFill>
                <a:srgbClr val="FF0000"/>
              </a:solidFill>
              <a:latin typeface="宋体" pitchFamily="2" charset="-122"/>
            </a:endParaRPr>
          </a:p>
          <a:p>
            <a:pPr eaLnBrk="1" hangingPunct="1">
              <a:lnSpc>
                <a:spcPct val="150000"/>
              </a:lnSpc>
            </a:pPr>
            <a:r>
              <a:rPr lang="en-US" altLang="zh-CN" sz="2400" b="1" dirty="0">
                <a:latin typeface="宋体" pitchFamily="2" charset="-122"/>
              </a:rPr>
              <a:t>    (1)</a:t>
            </a:r>
            <a:r>
              <a:rPr lang="zh-CN" altLang="en-US" sz="2400" b="1" dirty="0">
                <a:latin typeface="宋体" pitchFamily="2" charset="-122"/>
              </a:rPr>
              <a:t>对列强：拓展了原料产地、商品销售市场和资本投资市场，促进了西方列强资本主义的发展。</a:t>
            </a:r>
            <a:endParaRPr lang="zh-CN" altLang="en-US" sz="2400" dirty="0">
              <a:latin typeface="宋体" pitchFamily="2" charset="-122"/>
            </a:endParaRPr>
          </a:p>
          <a:p>
            <a:pPr eaLnBrk="1" hangingPunct="1">
              <a:lnSpc>
                <a:spcPct val="150000"/>
              </a:lnSpc>
            </a:pPr>
            <a:r>
              <a:rPr lang="en-US" altLang="zh-CN" sz="2400" b="1" dirty="0">
                <a:latin typeface="宋体" pitchFamily="2" charset="-122"/>
              </a:rPr>
              <a:t>    (2)</a:t>
            </a:r>
            <a:r>
              <a:rPr lang="zh-CN" altLang="en-US" sz="2400" b="1" dirty="0">
                <a:latin typeface="宋体" pitchFamily="2" charset="-122"/>
              </a:rPr>
              <a:t>对中国</a:t>
            </a:r>
            <a:r>
              <a:rPr lang="en-US" altLang="zh-CN" sz="2400" b="1" dirty="0">
                <a:latin typeface="宋体" pitchFamily="2" charset="-122"/>
              </a:rPr>
              <a:t>(</a:t>
            </a:r>
            <a:r>
              <a:rPr lang="zh-CN" altLang="en-US" sz="2400" b="1" dirty="0">
                <a:latin typeface="宋体" pitchFamily="2" charset="-122"/>
              </a:rPr>
              <a:t>双重影响</a:t>
            </a:r>
            <a:r>
              <a:rPr lang="en-US" altLang="zh-CN" sz="2400" b="1" dirty="0">
                <a:latin typeface="宋体" pitchFamily="2" charset="-122"/>
              </a:rPr>
              <a:t>)</a:t>
            </a:r>
            <a:r>
              <a:rPr lang="zh-CN" altLang="en-US" sz="2400" b="1" dirty="0">
                <a:latin typeface="宋体" pitchFamily="2" charset="-122"/>
              </a:rPr>
              <a:t>：阻碍了民族资本主义的发展，造成近代中国日益贫穷和落后</a:t>
            </a:r>
            <a:r>
              <a:rPr lang="en-US" altLang="zh-CN" sz="2400" b="1" dirty="0">
                <a:latin typeface="宋体" pitchFamily="2" charset="-122"/>
              </a:rPr>
              <a:t>(</a:t>
            </a:r>
            <a:r>
              <a:rPr lang="zh-CN" altLang="en-US" sz="2400" b="1" dirty="0">
                <a:latin typeface="宋体" pitchFamily="2" charset="-122"/>
              </a:rPr>
              <a:t>主要</a:t>
            </a:r>
            <a:r>
              <a:rPr lang="en-US" altLang="zh-CN" sz="2400" b="1" dirty="0">
                <a:latin typeface="宋体" pitchFamily="2" charset="-122"/>
              </a:rPr>
              <a:t>)</a:t>
            </a:r>
            <a:r>
              <a:rPr lang="zh-CN" altLang="en-US" sz="2400" b="1" dirty="0">
                <a:latin typeface="宋体" pitchFamily="2" charset="-122"/>
              </a:rPr>
              <a:t>；客观上冲击了落后保守的自然经济，传播了近代文明，加快了中国社会的近代化进程</a:t>
            </a:r>
            <a:r>
              <a:rPr lang="en-US" altLang="zh-CN" sz="2400" b="1" dirty="0">
                <a:latin typeface="宋体" pitchFamily="2" charset="-122"/>
              </a:rPr>
              <a:t>(</a:t>
            </a:r>
            <a:r>
              <a:rPr lang="zh-CN" altLang="en-US" sz="2400" b="1" dirty="0">
                <a:latin typeface="宋体" pitchFamily="2" charset="-122"/>
              </a:rPr>
              <a:t>次要</a:t>
            </a:r>
            <a:r>
              <a:rPr lang="en-US" altLang="zh-CN" sz="2400" b="1" dirty="0">
                <a:latin typeface="宋体" pitchFamily="2" charset="-122"/>
              </a:rPr>
              <a:t>)</a:t>
            </a:r>
            <a:r>
              <a:rPr lang="zh-CN" altLang="en-US" sz="2400" b="1" dirty="0">
                <a:latin typeface="宋体" pitchFamily="2" charset="-122"/>
              </a:rPr>
              <a:t>。</a:t>
            </a:r>
            <a:endParaRPr lang="zh-CN" altLang="en-US" sz="2400" dirty="0">
              <a:latin typeface="宋体" pitchFamily="2" charset="-122"/>
            </a:endParaRPr>
          </a:p>
        </p:txBody>
      </p:sp>
    </p:spTree>
    <p:extLst>
      <p:ext uri="{BB962C8B-B14F-4D97-AF65-F5344CB8AC3E}">
        <p14:creationId xmlns:p14="http://schemas.microsoft.com/office/powerpoint/2010/main" val="234981900"/>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323528" y="140873"/>
            <a:ext cx="8784976" cy="5020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lnSpc>
                <a:spcPts val="3500"/>
              </a:lnSpc>
              <a:spcBef>
                <a:spcPct val="0"/>
              </a:spcBef>
              <a:buFontTx/>
              <a:buNone/>
            </a:pPr>
            <a:r>
              <a:rPr lang="en-US" altLang="zh-CN" sz="2100" dirty="0">
                <a:latin typeface="微软雅黑" panose="020B0503020204020204" pitchFamily="34" charset="-122"/>
                <a:ea typeface="微软雅黑" panose="020B0503020204020204" pitchFamily="34" charset="-122"/>
              </a:rPr>
              <a:t>    3</a:t>
            </a:r>
            <a:r>
              <a:rPr lang="zh-CN" altLang="en-US" sz="2100" dirty="0">
                <a:latin typeface="微软雅黑" panose="020B0503020204020204" pitchFamily="34" charset="-122"/>
                <a:ea typeface="微软雅黑" panose="020B0503020204020204" pitchFamily="34" charset="-122"/>
              </a:rPr>
              <a:t>．全民族的抗日战争</a:t>
            </a:r>
          </a:p>
          <a:p>
            <a:pPr eaLnBrk="1" hangingPunct="1">
              <a:lnSpc>
                <a:spcPts val="3500"/>
              </a:lnSpc>
              <a:spcBef>
                <a:spcPct val="0"/>
              </a:spcBef>
              <a:buFontTx/>
              <a:buNone/>
            </a:pPr>
            <a:r>
              <a:rPr lang="en-US" altLang="zh-CN" sz="2100" dirty="0">
                <a:latin typeface="微软雅黑" panose="020B0503020204020204" pitchFamily="34" charset="-122"/>
                <a:ea typeface="微软雅黑" panose="020B0503020204020204" pitchFamily="34" charset="-122"/>
              </a:rPr>
              <a:t>    (1)</a:t>
            </a:r>
            <a:r>
              <a:rPr lang="zh-CN" altLang="en-US" sz="2100" dirty="0">
                <a:latin typeface="微软雅黑" panose="020B0503020204020204" pitchFamily="34" charset="-122"/>
                <a:ea typeface="微软雅黑" panose="020B0503020204020204" pitchFamily="34" charset="-122"/>
              </a:rPr>
              <a:t>抗日民族统一战线的形成</a:t>
            </a:r>
          </a:p>
          <a:p>
            <a:pPr eaLnBrk="1" hangingPunct="1">
              <a:lnSpc>
                <a:spcPts val="3500"/>
              </a:lnSpc>
              <a:spcBef>
                <a:spcPct val="0"/>
              </a:spcBef>
              <a:buFontTx/>
              <a:buNone/>
            </a:pPr>
            <a:r>
              <a:rPr lang="zh-CN" altLang="en-US" sz="2100" dirty="0">
                <a:latin typeface="微软雅黑" panose="020B0503020204020204" pitchFamily="34" charset="-122"/>
                <a:ea typeface="微软雅黑" panose="020B0503020204020204" pitchFamily="34" charset="-122"/>
              </a:rPr>
              <a:t> </a:t>
            </a:r>
            <a:r>
              <a:rPr lang="zh-CN" altLang="zh-CN" sz="2100" dirty="0">
                <a:latin typeface="微软雅黑" panose="020B0503020204020204" pitchFamily="34" charset="-122"/>
                <a:ea typeface="微软雅黑" panose="020B0503020204020204" pitchFamily="34" charset="-122"/>
              </a:rPr>
              <a:t>   </a:t>
            </a:r>
            <a:r>
              <a:rPr lang="zh-CN" altLang="en-US" sz="2100" dirty="0">
                <a:latin typeface="微软雅黑" panose="020B0503020204020204" pitchFamily="34" charset="-122"/>
                <a:ea typeface="微软雅黑" panose="020B0503020204020204" pitchFamily="34" charset="-122"/>
              </a:rPr>
              <a:t>①原因：中日民族矛盾成为中国社会的最主要矛盾；中国共产党的努力争取；日本侵略使国民政府不得不抗日。</a:t>
            </a:r>
          </a:p>
          <a:p>
            <a:pPr eaLnBrk="1" hangingPunct="1">
              <a:lnSpc>
                <a:spcPts val="3500"/>
              </a:lnSpc>
              <a:spcBef>
                <a:spcPct val="0"/>
              </a:spcBef>
              <a:buFontTx/>
              <a:buNone/>
            </a:pPr>
            <a:r>
              <a:rPr lang="zh-CN" altLang="en-US" sz="2100" dirty="0">
                <a:latin typeface="微软雅黑" panose="020B0503020204020204" pitchFamily="34" charset="-122"/>
                <a:ea typeface="微软雅黑" panose="020B0503020204020204" pitchFamily="34" charset="-122"/>
              </a:rPr>
              <a:t> </a:t>
            </a:r>
            <a:r>
              <a:rPr lang="zh-CN" altLang="zh-CN" sz="2100" dirty="0">
                <a:latin typeface="微软雅黑" panose="020B0503020204020204" pitchFamily="34" charset="-122"/>
                <a:ea typeface="微软雅黑" panose="020B0503020204020204" pitchFamily="34" charset="-122"/>
              </a:rPr>
              <a:t>   </a:t>
            </a:r>
            <a:r>
              <a:rPr lang="zh-CN" altLang="en-US" sz="2100" dirty="0">
                <a:latin typeface="微软雅黑" panose="020B0503020204020204" pitchFamily="34" charset="-122"/>
                <a:ea typeface="微软雅黑" panose="020B0503020204020204" pitchFamily="34" charset="-122"/>
              </a:rPr>
              <a:t>②过程：</a:t>
            </a:r>
            <a:r>
              <a:rPr lang="en-US" altLang="zh-CN" sz="2100" dirty="0">
                <a:latin typeface="微软雅黑" panose="020B0503020204020204" pitchFamily="34" charset="-122"/>
                <a:ea typeface="微软雅黑" panose="020B0503020204020204" pitchFamily="34" charset="-122"/>
              </a:rPr>
              <a:t>1935</a:t>
            </a:r>
            <a:r>
              <a:rPr lang="zh-CN" altLang="en-US" sz="2100" dirty="0">
                <a:latin typeface="微软雅黑" panose="020B0503020204020204" pitchFamily="34" charset="-122"/>
                <a:ea typeface="微软雅黑" panose="020B0503020204020204" pitchFamily="34" charset="-122"/>
              </a:rPr>
              <a:t>年中共召开瓦窑堡会议，确定建立抗日民族统一战线的方针；</a:t>
            </a:r>
            <a:r>
              <a:rPr lang="en-US" altLang="zh-CN" sz="2100" dirty="0">
                <a:latin typeface="微软雅黑" panose="020B0503020204020204" pitchFamily="34" charset="-122"/>
                <a:ea typeface="微软雅黑" panose="020B0503020204020204" pitchFamily="34" charset="-122"/>
              </a:rPr>
              <a:t>1936</a:t>
            </a:r>
            <a:r>
              <a:rPr lang="zh-CN" altLang="en-US" sz="2100" dirty="0">
                <a:latin typeface="微软雅黑" panose="020B0503020204020204" pitchFamily="34" charset="-122"/>
                <a:ea typeface="微软雅黑" panose="020B0503020204020204" pitchFamily="34" charset="-122"/>
              </a:rPr>
              <a:t>年，西安事变和平解决，抗日民族统一战线初步形成；八一三事变后，红军改编为</a:t>
            </a:r>
            <a:r>
              <a:rPr lang="en-US" altLang="zh-CN" sz="2100" dirty="0">
                <a:latin typeface="微软雅黑" panose="020B0503020204020204" pitchFamily="34" charset="-122"/>
                <a:ea typeface="微软雅黑" panose="020B0503020204020204" pitchFamily="34" charset="-122"/>
              </a:rPr>
              <a:t>________</a:t>
            </a:r>
            <a:r>
              <a:rPr lang="zh-CN" altLang="en-US" sz="2100" dirty="0">
                <a:latin typeface="微软雅黑" panose="020B0503020204020204" pitchFamily="34" charset="-122"/>
                <a:ea typeface="微软雅黑" panose="020B0503020204020204" pitchFamily="34" charset="-122"/>
              </a:rPr>
              <a:t>、新四军，国共两党实现了军事上的合作</a:t>
            </a:r>
            <a:r>
              <a:rPr lang="zh-CN" altLang="en-US" sz="2100" dirty="0" smtClean="0">
                <a:latin typeface="微软雅黑" panose="020B0503020204020204" pitchFamily="34" charset="-122"/>
                <a:ea typeface="微软雅黑" panose="020B0503020204020204" pitchFamily="34" charset="-122"/>
              </a:rPr>
              <a:t>；</a:t>
            </a:r>
            <a:endParaRPr lang="en-US" altLang="zh-CN" sz="2100" dirty="0" smtClean="0">
              <a:latin typeface="微软雅黑" panose="020B0503020204020204" pitchFamily="34" charset="-122"/>
              <a:ea typeface="微软雅黑" panose="020B0503020204020204" pitchFamily="34" charset="-122"/>
            </a:endParaRPr>
          </a:p>
          <a:p>
            <a:r>
              <a:rPr lang="zh-CN" altLang="en-US" sz="2100" dirty="0">
                <a:solidFill>
                  <a:srgbClr val="FF0000"/>
                </a:solidFill>
                <a:latin typeface="微软雅黑" panose="020B0503020204020204" pitchFamily="34" charset="-122"/>
                <a:ea typeface="微软雅黑" panose="020B0503020204020204" pitchFamily="34" charset="-122"/>
              </a:rPr>
              <a:t>洛川会议</a:t>
            </a:r>
            <a:r>
              <a:rPr lang="zh-CN" altLang="en-US" sz="2100" dirty="0">
                <a:latin typeface="微软雅黑" panose="020B0503020204020204" pitchFamily="34" charset="-122"/>
                <a:ea typeface="微软雅黑" panose="020B0503020204020204" pitchFamily="34" charset="-122"/>
              </a:rPr>
              <a:t>是</a:t>
            </a:r>
            <a:r>
              <a:rPr lang="en-US" altLang="zh-CN" sz="2100" dirty="0">
                <a:latin typeface="微软雅黑" panose="020B0503020204020204" pitchFamily="34" charset="-122"/>
                <a:ea typeface="微软雅黑" panose="020B0503020204020204" pitchFamily="34" charset="-122"/>
              </a:rPr>
              <a:t>1937</a:t>
            </a:r>
            <a:r>
              <a:rPr lang="zh-CN" altLang="en-US" sz="2100" dirty="0">
                <a:latin typeface="微软雅黑" panose="020B0503020204020204" pitchFamily="34" charset="-122"/>
                <a:ea typeface="微软雅黑" panose="020B0503020204020204" pitchFamily="34" charset="-122"/>
              </a:rPr>
              <a:t>年</a:t>
            </a:r>
            <a:r>
              <a:rPr lang="en-US" altLang="zh-CN" sz="2100" dirty="0">
                <a:latin typeface="微软雅黑" panose="020B0503020204020204" pitchFamily="34" charset="-122"/>
                <a:ea typeface="微软雅黑" panose="020B0503020204020204" pitchFamily="34" charset="-122"/>
              </a:rPr>
              <a:t>8</a:t>
            </a:r>
            <a:r>
              <a:rPr lang="zh-CN" altLang="en-US" sz="2100" dirty="0">
                <a:latin typeface="微软雅黑" panose="020B0503020204020204" pitchFamily="34" charset="-122"/>
                <a:ea typeface="微软雅黑" panose="020B0503020204020204" pitchFamily="34" charset="-122"/>
              </a:rPr>
              <a:t>月</a:t>
            </a:r>
            <a:r>
              <a:rPr lang="en-US" altLang="zh-CN" sz="2100" dirty="0">
                <a:latin typeface="微软雅黑" panose="020B0503020204020204" pitchFamily="34" charset="-122"/>
                <a:ea typeface="微软雅黑" panose="020B0503020204020204" pitchFamily="34" charset="-122"/>
              </a:rPr>
              <a:t>22</a:t>
            </a:r>
            <a:r>
              <a:rPr lang="zh-CN" altLang="en-US" sz="2100" dirty="0">
                <a:latin typeface="微软雅黑" panose="020B0503020204020204" pitchFamily="34" charset="-122"/>
                <a:ea typeface="微软雅黑" panose="020B0503020204020204" pitchFamily="34" charset="-122"/>
              </a:rPr>
              <a:t>日至</a:t>
            </a:r>
            <a:r>
              <a:rPr lang="en-US" altLang="zh-CN" sz="2100" dirty="0">
                <a:latin typeface="微软雅黑" panose="020B0503020204020204" pitchFamily="34" charset="-122"/>
                <a:ea typeface="微软雅黑" panose="020B0503020204020204" pitchFamily="34" charset="-122"/>
              </a:rPr>
              <a:t>25</a:t>
            </a:r>
            <a:r>
              <a:rPr lang="zh-CN" altLang="en-US" sz="2100" dirty="0">
                <a:latin typeface="微软雅黑" panose="020B0503020204020204" pitchFamily="34" charset="-122"/>
                <a:ea typeface="微软雅黑" panose="020B0503020204020204" pitchFamily="34" charset="-122"/>
              </a:rPr>
              <a:t>日中共中央在陕北洛川召开的政治局</a:t>
            </a:r>
            <a:r>
              <a:rPr lang="zh-CN" altLang="en-US" sz="2100" dirty="0" smtClean="0">
                <a:latin typeface="微软雅黑" panose="020B0503020204020204" pitchFamily="34" charset="-122"/>
                <a:ea typeface="微软雅黑" panose="020B0503020204020204" pitchFamily="34" charset="-122"/>
              </a:rPr>
              <a:t>扩大会议。会议</a:t>
            </a:r>
            <a:r>
              <a:rPr lang="zh-CN" altLang="en-US" sz="2100" dirty="0">
                <a:latin typeface="微软雅黑" panose="020B0503020204020204" pitchFamily="34" charset="-122"/>
                <a:ea typeface="微软雅黑" panose="020B0503020204020204" pitchFamily="34" charset="-122"/>
              </a:rPr>
              <a:t>决定把党的工作重心放在战区和敌后，在敌后放手发动群众，开展独立自主的游击战争，开辟敌后战场，建立敌后抗日根据地。</a:t>
            </a:r>
          </a:p>
          <a:p>
            <a:pPr eaLnBrk="1" hangingPunct="1">
              <a:lnSpc>
                <a:spcPts val="3500"/>
              </a:lnSpc>
              <a:spcBef>
                <a:spcPct val="0"/>
              </a:spcBef>
              <a:buFontTx/>
              <a:buNone/>
            </a:pPr>
            <a:r>
              <a:rPr lang="en-US" altLang="zh-CN" sz="2100" dirty="0" smtClean="0">
                <a:latin typeface="微软雅黑" panose="020B0503020204020204" pitchFamily="34" charset="-122"/>
                <a:ea typeface="微软雅黑" panose="020B0503020204020204" pitchFamily="34" charset="-122"/>
              </a:rPr>
              <a:t>1937</a:t>
            </a:r>
            <a:r>
              <a:rPr lang="zh-CN" altLang="en-US" sz="2100" dirty="0">
                <a:latin typeface="微软雅黑" panose="020B0503020204020204" pitchFamily="34" charset="-122"/>
                <a:ea typeface="微软雅黑" panose="020B0503020204020204" pitchFamily="34" charset="-122"/>
              </a:rPr>
              <a:t>年</a:t>
            </a:r>
            <a:r>
              <a:rPr lang="en-US" altLang="zh-CN" sz="2100" dirty="0">
                <a:latin typeface="微软雅黑" panose="020B0503020204020204" pitchFamily="34" charset="-122"/>
                <a:ea typeface="微软雅黑" panose="020B0503020204020204" pitchFamily="34" charset="-122"/>
              </a:rPr>
              <a:t>9</a:t>
            </a:r>
            <a:r>
              <a:rPr lang="zh-CN" altLang="en-US" sz="2100" dirty="0">
                <a:latin typeface="微软雅黑" panose="020B0503020204020204" pitchFamily="34" charset="-122"/>
                <a:ea typeface="微软雅黑" panose="020B0503020204020204" pitchFamily="34" charset="-122"/>
              </a:rPr>
              <a:t>月，国民党公布了中共中央提交的</a:t>
            </a:r>
            <a:r>
              <a:rPr lang="en-US" altLang="zh-CN" sz="2100" dirty="0">
                <a:latin typeface="微软雅黑" panose="020B0503020204020204" pitchFamily="34" charset="-122"/>
                <a:ea typeface="微软雅黑" panose="020B0503020204020204" pitchFamily="34" charset="-122"/>
              </a:rPr>
              <a:t>__________</a:t>
            </a:r>
            <a:r>
              <a:rPr lang="zh-CN" altLang="en-US" sz="2100" dirty="0">
                <a:latin typeface="微软雅黑" panose="020B0503020204020204" pitchFamily="34" charset="-122"/>
                <a:ea typeface="微软雅黑" panose="020B0503020204020204" pitchFamily="34" charset="-122"/>
              </a:rPr>
              <a:t>宣言，抗日民族统一战线正式建立。</a:t>
            </a:r>
          </a:p>
        </p:txBody>
      </p:sp>
      <p:sp>
        <p:nvSpPr>
          <p:cNvPr id="2" name="标题 1"/>
          <p:cNvSpPr>
            <a:spLocks/>
          </p:cNvSpPr>
          <p:nvPr/>
        </p:nvSpPr>
        <p:spPr bwMode="auto">
          <a:xfrm>
            <a:off x="2987824" y="2869387"/>
            <a:ext cx="1225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200" dirty="0">
                <a:solidFill>
                  <a:schemeClr val="folHlink"/>
                </a:solidFill>
                <a:latin typeface="微软雅黑" panose="020B0503020204020204" pitchFamily="34" charset="-122"/>
                <a:ea typeface="微软雅黑" panose="020B0503020204020204" pitchFamily="34" charset="-122"/>
              </a:rPr>
              <a:t>八路军</a:t>
            </a:r>
          </a:p>
        </p:txBody>
      </p:sp>
      <p:sp>
        <p:nvSpPr>
          <p:cNvPr id="3" name="标题 1"/>
          <p:cNvSpPr>
            <a:spLocks/>
          </p:cNvSpPr>
          <p:nvPr/>
        </p:nvSpPr>
        <p:spPr bwMode="auto">
          <a:xfrm>
            <a:off x="5327947" y="4297660"/>
            <a:ext cx="1368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200" dirty="0">
                <a:solidFill>
                  <a:schemeClr val="folHlink"/>
                </a:solidFill>
                <a:latin typeface="微软雅黑" panose="020B0503020204020204" pitchFamily="34" charset="-122"/>
                <a:ea typeface="微软雅黑" panose="020B0503020204020204" pitchFamily="34" charset="-122"/>
              </a:rPr>
              <a:t>国共合作</a:t>
            </a:r>
          </a:p>
        </p:txBody>
      </p:sp>
    </p:spTree>
    <p:extLst>
      <p:ext uri="{BB962C8B-B14F-4D97-AF65-F5344CB8AC3E}">
        <p14:creationId xmlns:p14="http://schemas.microsoft.com/office/powerpoint/2010/main" val="42149350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0-#ppt_w/2"/>
                                          </p:val>
                                        </p:tav>
                                        <p:tav tm="100000">
                                          <p:val>
                                            <p:strVal val="#ppt_x"/>
                                          </p:val>
                                        </p:tav>
                                      </p:tavLst>
                                    </p:anim>
                                    <p:anim calcmode="lin" valueType="num">
                                      <p:cBhvr additive="base">
                                        <p:cTn id="19"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3"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90576" y="780521"/>
            <a:ext cx="7916863" cy="4499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lnSpc>
                <a:spcPts val="3500"/>
              </a:lnSpc>
              <a:spcBef>
                <a:spcPct val="0"/>
              </a:spcBef>
              <a:buFontTx/>
              <a:buNone/>
            </a:pPr>
            <a:r>
              <a:rPr lang="en-US" altLang="zh-CN" sz="2400" b="1" dirty="0">
                <a:latin typeface="宋体" charset="-122"/>
              </a:rPr>
              <a:t>    (2)</a:t>
            </a:r>
            <a:r>
              <a:rPr lang="zh-CN" altLang="en-US" sz="2400" b="1" dirty="0">
                <a:latin typeface="宋体" charset="-122"/>
              </a:rPr>
              <a:t>战况</a:t>
            </a:r>
          </a:p>
          <a:p>
            <a:pPr eaLnBrk="1" hangingPunct="1">
              <a:lnSpc>
                <a:spcPts val="3500"/>
              </a:lnSpc>
              <a:spcBef>
                <a:spcPct val="0"/>
              </a:spcBef>
              <a:buFontTx/>
              <a:buNone/>
            </a:pPr>
            <a:r>
              <a:rPr lang="zh-CN" altLang="en-US" sz="2400" b="1" dirty="0">
                <a:latin typeface="宋体" charset="-122"/>
              </a:rPr>
              <a:t> </a:t>
            </a:r>
            <a:r>
              <a:rPr lang="zh-CN" altLang="zh-CN" sz="2400" b="1" dirty="0">
                <a:latin typeface="宋体" charset="-122"/>
              </a:rPr>
              <a:t>   </a:t>
            </a:r>
            <a:r>
              <a:rPr lang="zh-CN" altLang="en-US" sz="2400" b="1" dirty="0">
                <a:latin typeface="宋体" charset="-122"/>
              </a:rPr>
              <a:t>①正面战场：国民政府先后组织了</a:t>
            </a:r>
            <a:r>
              <a:rPr lang="en-US" altLang="zh-CN" sz="2400" b="1" dirty="0">
                <a:latin typeface="宋体" charset="-122"/>
              </a:rPr>
              <a:t>__________</a:t>
            </a:r>
            <a:r>
              <a:rPr lang="zh-CN" altLang="en-US" sz="2400" b="1" dirty="0">
                <a:latin typeface="宋体" charset="-122"/>
              </a:rPr>
              <a:t>、太原会战、徐州会战等，消耗了日军大量有生力量，但未能阻止敌人的进攻，大片国土丧失。</a:t>
            </a:r>
            <a:r>
              <a:rPr lang="en-US" altLang="zh-CN" sz="2400" b="1" dirty="0">
                <a:latin typeface="宋体" charset="-122"/>
              </a:rPr>
              <a:t>1938</a:t>
            </a:r>
            <a:r>
              <a:rPr lang="zh-CN" altLang="en-US" sz="2400" b="1" dirty="0">
                <a:latin typeface="宋体" charset="-122"/>
              </a:rPr>
              <a:t>年</a:t>
            </a:r>
            <a:r>
              <a:rPr lang="en-US" altLang="zh-CN" sz="2400" b="1" dirty="0">
                <a:latin typeface="宋体" charset="-122"/>
              </a:rPr>
              <a:t>10</a:t>
            </a:r>
            <a:r>
              <a:rPr lang="zh-CN" altLang="en-US" sz="2400" b="1" dirty="0">
                <a:latin typeface="宋体" charset="-122"/>
              </a:rPr>
              <a:t>月，广州、武汉失守后，抗战进入了战略相持阶段。</a:t>
            </a:r>
          </a:p>
          <a:p>
            <a:pPr eaLnBrk="1" hangingPunct="1">
              <a:lnSpc>
                <a:spcPts val="3500"/>
              </a:lnSpc>
              <a:spcBef>
                <a:spcPct val="0"/>
              </a:spcBef>
              <a:buFontTx/>
              <a:buNone/>
            </a:pPr>
            <a:r>
              <a:rPr lang="zh-CN" altLang="en-US" sz="2400" b="1" dirty="0">
                <a:latin typeface="宋体" charset="-122"/>
              </a:rPr>
              <a:t> </a:t>
            </a:r>
            <a:r>
              <a:rPr lang="zh-CN" altLang="zh-CN" sz="2400" b="1" dirty="0">
                <a:latin typeface="宋体" charset="-122"/>
              </a:rPr>
              <a:t>   </a:t>
            </a:r>
            <a:r>
              <a:rPr lang="zh-CN" altLang="en-US" sz="2400" b="1" dirty="0">
                <a:latin typeface="宋体" charset="-122"/>
              </a:rPr>
              <a:t>②敌后战场：</a:t>
            </a:r>
            <a:r>
              <a:rPr lang="en-US" altLang="zh-CN" sz="2400" b="1" dirty="0">
                <a:latin typeface="宋体" charset="-122"/>
              </a:rPr>
              <a:t>1937</a:t>
            </a:r>
            <a:r>
              <a:rPr lang="zh-CN" altLang="en-US" sz="2400" b="1" dirty="0">
                <a:latin typeface="宋体" charset="-122"/>
              </a:rPr>
              <a:t>年</a:t>
            </a:r>
            <a:r>
              <a:rPr lang="en-US" altLang="zh-CN" sz="2400" b="1" dirty="0">
                <a:latin typeface="宋体" charset="-122"/>
              </a:rPr>
              <a:t>8</a:t>
            </a:r>
            <a:r>
              <a:rPr lang="zh-CN" altLang="en-US" sz="2400" b="1" dirty="0">
                <a:latin typeface="宋体" charset="-122"/>
              </a:rPr>
              <a:t>月，中共中央召开了洛川会议，提出全面抗战路线；</a:t>
            </a:r>
            <a:r>
              <a:rPr lang="en-US" altLang="zh-CN" sz="2400" b="1" dirty="0">
                <a:latin typeface="宋体" charset="-122"/>
              </a:rPr>
              <a:t>1937</a:t>
            </a:r>
            <a:r>
              <a:rPr lang="zh-CN" altLang="en-US" sz="2400" b="1" dirty="0">
                <a:latin typeface="宋体" charset="-122"/>
              </a:rPr>
              <a:t>年</a:t>
            </a:r>
            <a:r>
              <a:rPr lang="en-US" altLang="zh-CN" sz="2400" b="1" dirty="0">
                <a:latin typeface="宋体" charset="-122"/>
              </a:rPr>
              <a:t>9</a:t>
            </a:r>
            <a:r>
              <a:rPr lang="zh-CN" altLang="en-US" sz="2400" b="1" dirty="0">
                <a:latin typeface="宋体" charset="-122"/>
              </a:rPr>
              <a:t>月，陕甘宁边区政府成立，成为全国抗日根据地的指挥中枢和总后方；</a:t>
            </a:r>
            <a:r>
              <a:rPr lang="en-US" altLang="zh-CN" sz="2400" b="1" dirty="0">
                <a:latin typeface="宋体" charset="-122"/>
              </a:rPr>
              <a:t>1940</a:t>
            </a:r>
            <a:r>
              <a:rPr lang="zh-CN" altLang="en-US" sz="2400" b="1" dirty="0">
                <a:latin typeface="宋体" charset="-122"/>
              </a:rPr>
              <a:t>年下半年，</a:t>
            </a:r>
            <a:r>
              <a:rPr lang="en-US" altLang="zh-CN" sz="2400" b="1" dirty="0">
                <a:latin typeface="宋体" charset="-122"/>
              </a:rPr>
              <a:t>__________</a:t>
            </a:r>
            <a:r>
              <a:rPr lang="zh-CN" altLang="en-US" sz="2400" b="1" dirty="0">
                <a:latin typeface="宋体" charset="-122"/>
              </a:rPr>
              <a:t>沉重打击了日军的侵略气焰。</a:t>
            </a:r>
          </a:p>
        </p:txBody>
      </p:sp>
      <p:sp>
        <p:nvSpPr>
          <p:cNvPr id="64516" name="标题 1"/>
          <p:cNvSpPr>
            <a:spLocks noGrp="1"/>
          </p:cNvSpPr>
          <p:nvPr>
            <p:ph type="title" idx="4294967295"/>
          </p:nvPr>
        </p:nvSpPr>
        <p:spPr>
          <a:xfrm>
            <a:off x="611188" y="138907"/>
            <a:ext cx="6697662" cy="396875"/>
          </a:xfrm>
          <a:noFill/>
        </p:spPr>
        <p:txBody>
          <a:bodyPr>
            <a:normAutofit fontScale="90000"/>
          </a:bodyPr>
          <a:lstStyle/>
          <a:p>
            <a:pPr algn="l" eaLnBrk="1" hangingPunct="1"/>
            <a:r>
              <a:rPr lang="zh-CN" altLang="en-US" sz="2200" b="1" dirty="0" smtClean="0">
                <a:solidFill>
                  <a:srgbClr val="C00000"/>
                </a:solidFill>
                <a:latin typeface="幼圆" pitchFamily="49" charset="-122"/>
                <a:ea typeface="幼圆" pitchFamily="49" charset="-122"/>
              </a:rPr>
              <a:t>伟大的抗日战争</a:t>
            </a:r>
          </a:p>
        </p:txBody>
      </p:sp>
      <p:sp>
        <p:nvSpPr>
          <p:cNvPr id="2" name="标题 1"/>
          <p:cNvSpPr>
            <a:spLocks/>
          </p:cNvSpPr>
          <p:nvPr/>
        </p:nvSpPr>
        <p:spPr bwMode="auto">
          <a:xfrm>
            <a:off x="6227764" y="1177396"/>
            <a:ext cx="1584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200" b="1" dirty="0">
                <a:solidFill>
                  <a:srgbClr val="FF0000"/>
                </a:solidFill>
                <a:latin typeface="幼圆" pitchFamily="49" charset="-122"/>
                <a:ea typeface="幼圆" pitchFamily="49" charset="-122"/>
              </a:rPr>
              <a:t>淞沪会战</a:t>
            </a:r>
          </a:p>
        </p:txBody>
      </p:sp>
      <p:sp>
        <p:nvSpPr>
          <p:cNvPr id="3" name="标题 1"/>
          <p:cNvSpPr>
            <a:spLocks/>
          </p:cNvSpPr>
          <p:nvPr/>
        </p:nvSpPr>
        <p:spPr bwMode="auto">
          <a:xfrm>
            <a:off x="1115616" y="4369668"/>
            <a:ext cx="1368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200" b="1" dirty="0">
                <a:solidFill>
                  <a:srgbClr val="FF0000"/>
                </a:solidFill>
                <a:latin typeface="幼圆" pitchFamily="49" charset="-122"/>
                <a:ea typeface="幼圆" pitchFamily="49" charset="-122"/>
              </a:rPr>
              <a:t>百团大战</a:t>
            </a:r>
          </a:p>
        </p:txBody>
      </p:sp>
    </p:spTree>
    <p:extLst>
      <p:ext uri="{BB962C8B-B14F-4D97-AF65-F5344CB8AC3E}">
        <p14:creationId xmlns:p14="http://schemas.microsoft.com/office/powerpoint/2010/main" val="40212566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0-#ppt_w/2"/>
                                          </p:val>
                                        </p:tav>
                                        <p:tav tm="100000">
                                          <p:val>
                                            <p:strVal val="#ppt_x"/>
                                          </p:val>
                                        </p:tav>
                                      </p:tavLst>
                                    </p:anim>
                                    <p:anim calcmode="lin" valueType="num">
                                      <p:cBhvr additive="base">
                                        <p:cTn id="19"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3"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90576" y="780521"/>
            <a:ext cx="7916863" cy="4499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lnSpc>
                <a:spcPts val="3500"/>
              </a:lnSpc>
              <a:spcBef>
                <a:spcPct val="0"/>
              </a:spcBef>
              <a:buFontTx/>
              <a:buNone/>
            </a:pPr>
            <a:r>
              <a:rPr lang="zh-CN" altLang="en-US" sz="2400" dirty="0">
                <a:solidFill>
                  <a:srgbClr val="0033CC"/>
                </a:solidFill>
                <a:latin typeface="黑体" pitchFamily="49" charset="-122"/>
                <a:ea typeface="黑体" pitchFamily="49" charset="-122"/>
              </a:rPr>
              <a:t>    巧思妙记</a:t>
            </a:r>
            <a:r>
              <a:rPr lang="zh-CN" altLang="en-US" sz="2400" dirty="0">
                <a:solidFill>
                  <a:srgbClr val="8C0000"/>
                </a:solidFill>
                <a:latin typeface="宋体" charset="-122"/>
              </a:rPr>
              <a:t>　</a:t>
            </a:r>
            <a:r>
              <a:rPr lang="zh-CN" altLang="en-US" sz="2400" dirty="0">
                <a:latin typeface="宋体" charset="-122"/>
              </a:rPr>
              <a:t>抗日战争中两个战场及其关系</a:t>
            </a:r>
          </a:p>
        </p:txBody>
      </p:sp>
      <p:sp>
        <p:nvSpPr>
          <p:cNvPr id="65540" name="标题 1"/>
          <p:cNvSpPr>
            <a:spLocks noGrp="1"/>
          </p:cNvSpPr>
          <p:nvPr>
            <p:ph type="title" idx="4294967295"/>
          </p:nvPr>
        </p:nvSpPr>
        <p:spPr>
          <a:xfrm>
            <a:off x="611188" y="138907"/>
            <a:ext cx="6697662" cy="396875"/>
          </a:xfrm>
          <a:noFill/>
        </p:spPr>
        <p:txBody>
          <a:bodyPr>
            <a:normAutofit fontScale="90000"/>
          </a:bodyPr>
          <a:lstStyle/>
          <a:p>
            <a:pPr algn="l" eaLnBrk="1" hangingPunct="1"/>
            <a:r>
              <a:rPr lang="zh-CN" altLang="en-US" sz="2200" b="1" dirty="0" smtClean="0">
                <a:solidFill>
                  <a:srgbClr val="C00000"/>
                </a:solidFill>
                <a:latin typeface="幼圆" pitchFamily="49" charset="-122"/>
                <a:ea typeface="幼圆" pitchFamily="49" charset="-122"/>
              </a:rPr>
              <a:t>　伟大的抗日战争</a:t>
            </a:r>
          </a:p>
        </p:txBody>
      </p:sp>
      <p:sp>
        <p:nvSpPr>
          <p:cNvPr id="65542" name="Rectangle 8"/>
          <p:cNvSpPr>
            <a:spLocks noChangeArrowheads="1"/>
          </p:cNvSpPr>
          <p:nvPr/>
        </p:nvSpPr>
        <p:spPr bwMode="auto">
          <a:xfrm>
            <a:off x="4325779" y="2037713"/>
            <a:ext cx="492443" cy="36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anchor="ctr">
            <a:spAutoFit/>
          </a:bodyPr>
          <a:lstStyle>
            <a:lvl1pPr indent="2667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algn="ctr">
              <a:spcBef>
                <a:spcPct val="0"/>
              </a:spcBef>
              <a:buFontTx/>
              <a:buNone/>
            </a:pPr>
            <a:endParaRPr lang="zh-CN" altLang="en-US" sz="2000">
              <a:solidFill>
                <a:schemeClr val="bg1"/>
              </a:solidFill>
              <a:latin typeface="幼圆" pitchFamily="49" charset="-122"/>
              <a:ea typeface="幼圆" pitchFamily="49" charset="-122"/>
            </a:endParaRPr>
          </a:p>
        </p:txBody>
      </p:sp>
      <p:sp>
        <p:nvSpPr>
          <p:cNvPr id="65543" name="Rectangle 9"/>
          <p:cNvSpPr>
            <a:spLocks noChangeArrowheads="1"/>
          </p:cNvSpPr>
          <p:nvPr/>
        </p:nvSpPr>
        <p:spPr bwMode="auto">
          <a:xfrm>
            <a:off x="4325779" y="2184557"/>
            <a:ext cx="492443" cy="36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anchor="ctr">
            <a:spAutoFit/>
          </a:bodyPr>
          <a:lstStyle>
            <a:lvl1pPr indent="2667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algn="ctr">
              <a:spcBef>
                <a:spcPct val="0"/>
              </a:spcBef>
              <a:buFontTx/>
              <a:buNone/>
            </a:pPr>
            <a:endParaRPr lang="zh-CN" altLang="en-US" sz="2000">
              <a:solidFill>
                <a:schemeClr val="bg1"/>
              </a:solidFill>
              <a:latin typeface="幼圆" pitchFamily="49" charset="-122"/>
              <a:ea typeface="幼圆" pitchFamily="49" charset="-122"/>
            </a:endParaRPr>
          </a:p>
        </p:txBody>
      </p:sp>
      <p:sp>
        <p:nvSpPr>
          <p:cNvPr id="65544" name="Rectangle 12"/>
          <p:cNvSpPr>
            <a:spLocks noChangeArrowheads="1"/>
          </p:cNvSpPr>
          <p:nvPr/>
        </p:nvSpPr>
        <p:spPr bwMode="auto">
          <a:xfrm>
            <a:off x="4325779" y="2057557"/>
            <a:ext cx="492443" cy="36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anchor="ctr">
            <a:spAutoFit/>
          </a:bodyPr>
          <a:lstStyle>
            <a:lvl1pPr indent="2667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algn="ctr">
              <a:spcBef>
                <a:spcPct val="0"/>
              </a:spcBef>
              <a:buFontTx/>
              <a:buNone/>
            </a:pPr>
            <a:endParaRPr lang="zh-CN" altLang="en-US" sz="2000">
              <a:solidFill>
                <a:schemeClr val="bg1"/>
              </a:solidFill>
              <a:latin typeface="幼圆" pitchFamily="49" charset="-122"/>
              <a:ea typeface="幼圆" pitchFamily="49" charset="-122"/>
            </a:endParaRPr>
          </a:p>
        </p:txBody>
      </p:sp>
      <p:pic>
        <p:nvPicPr>
          <p:cNvPr id="204811" name="Picture 11" descr="C:\Documents and Settings\Administrator\桌面\q28.eps"/>
          <p:cNvPicPr>
            <a:picLocks noChangeAspect="1" noChangeArrowheads="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1763688" y="1273324"/>
            <a:ext cx="5280343" cy="3900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5648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204811"/>
                                        </p:tgtEl>
                                        <p:attrNameLst>
                                          <p:attrName>style.visibility</p:attrName>
                                        </p:attrNameLst>
                                      </p:cBhvr>
                                      <p:to>
                                        <p:strVal val="visible"/>
                                      </p:to>
                                    </p:set>
                                    <p:animEffect transition="in" filter="blinds(horizontal)">
                                      <p:cBhvr>
                                        <p:cTn id="10" dur="500"/>
                                        <p:tgtEl>
                                          <p:spTgt spid="2048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467544" y="553244"/>
            <a:ext cx="8496944" cy="496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lnSpc>
                <a:spcPts val="3500"/>
              </a:lnSpc>
              <a:spcBef>
                <a:spcPct val="0"/>
              </a:spcBef>
              <a:buFontTx/>
              <a:buNone/>
            </a:pPr>
            <a:r>
              <a:rPr lang="en-US" altLang="zh-CN" sz="2400" dirty="0">
                <a:latin typeface="微软雅黑" panose="020B0503020204020204" pitchFamily="34" charset="-122"/>
                <a:ea typeface="微软雅黑" panose="020B0503020204020204" pitchFamily="34" charset="-122"/>
              </a:rPr>
              <a:t>    (3)抗日战争的伟大胜利</a:t>
            </a:r>
          </a:p>
          <a:p>
            <a:pPr eaLnBrk="1" hangingPunct="1">
              <a:lnSpc>
                <a:spcPts val="3500"/>
              </a:lnSpc>
              <a:spcBef>
                <a:spcPct val="0"/>
              </a:spcBef>
              <a:buFontTx/>
              <a:buNone/>
            </a:pPr>
            <a:r>
              <a:rPr lang="en-US" altLang="zh-CN" sz="2400" dirty="0">
                <a:latin typeface="微软雅黑" panose="020B0503020204020204" pitchFamily="34" charset="-122"/>
                <a:ea typeface="微软雅黑" panose="020B0503020204020204" pitchFamily="34" charset="-122"/>
              </a:rPr>
              <a:t>    ①胜利：1945年8月15日，日本政府被迫宣布无条件投降。</a:t>
            </a:r>
          </a:p>
          <a:p>
            <a:pPr eaLnBrk="1" hangingPunct="1">
              <a:lnSpc>
                <a:spcPts val="3500"/>
              </a:lnSpc>
              <a:spcBef>
                <a:spcPct val="0"/>
              </a:spcBef>
              <a:buFontTx/>
              <a:buNone/>
            </a:pPr>
            <a:r>
              <a:rPr lang="en-US" altLang="zh-CN" sz="2400" dirty="0">
                <a:latin typeface="微软雅黑" panose="020B0503020204020204" pitchFamily="34" charset="-122"/>
                <a:ea typeface="微软雅黑" panose="020B0503020204020204" pitchFamily="34" charset="-122"/>
              </a:rPr>
              <a:t>    ②原因：国共合作，建立了抗日民族统一战线，实现了全民族抗战；国际反法西斯力量的支持。</a:t>
            </a:r>
          </a:p>
          <a:p>
            <a:pPr eaLnBrk="1" hangingPunct="1">
              <a:lnSpc>
                <a:spcPts val="3500"/>
              </a:lnSpc>
              <a:spcBef>
                <a:spcPct val="0"/>
              </a:spcBef>
              <a:buFontTx/>
              <a:buNone/>
            </a:pPr>
            <a:r>
              <a:rPr lang="en-US" altLang="zh-CN" sz="2400" dirty="0">
                <a:latin typeface="微软雅黑" panose="020B0503020204020204" pitchFamily="34" charset="-122"/>
                <a:ea typeface="微软雅黑" panose="020B0503020204020204" pitchFamily="34" charset="-122"/>
              </a:rPr>
              <a:t>    ③意义</a:t>
            </a:r>
          </a:p>
          <a:p>
            <a:pPr eaLnBrk="1" hangingPunct="1">
              <a:lnSpc>
                <a:spcPts val="3500"/>
              </a:lnSpc>
              <a:spcBef>
                <a:spcPct val="0"/>
              </a:spcBef>
              <a:buFontTx/>
              <a:buNone/>
            </a:pPr>
            <a:r>
              <a:rPr lang="en-US" altLang="zh-CN" sz="2400" dirty="0">
                <a:latin typeface="微软雅黑" panose="020B0503020204020204" pitchFamily="34" charset="-122"/>
                <a:ea typeface="微软雅黑" panose="020B0503020204020204" pitchFamily="34" charset="-122"/>
              </a:rPr>
              <a:t>    国内意义：抗日战争是中国人民一百多年来第一次取得反对帝国主义侵略的完全胜利，为民主革命在全国的胜利奠定了坚实的基础。</a:t>
            </a:r>
          </a:p>
          <a:p>
            <a:pPr eaLnBrk="1" hangingPunct="1">
              <a:lnSpc>
                <a:spcPts val="3500"/>
              </a:lnSpc>
              <a:spcBef>
                <a:spcPct val="0"/>
              </a:spcBef>
              <a:buFontTx/>
              <a:buNone/>
            </a:pPr>
            <a:r>
              <a:rPr lang="en-US" altLang="zh-CN" sz="2400" dirty="0">
                <a:latin typeface="微软雅黑" panose="020B0503020204020204" pitchFamily="34" charset="-122"/>
                <a:ea typeface="微软雅黑" panose="020B0503020204020204" pitchFamily="34" charset="-122"/>
              </a:rPr>
              <a:t>    国际意义：抗日战争是世界__________战争的重要组成部分，为世界反法西斯战争的胜利作出了巨大贡献，推动了世界民族解放运动的发展，提高了中国的国际地位。</a:t>
            </a:r>
          </a:p>
        </p:txBody>
      </p:sp>
      <p:sp>
        <p:nvSpPr>
          <p:cNvPr id="66564" name="标题 1"/>
          <p:cNvSpPr>
            <a:spLocks noGrp="1"/>
          </p:cNvSpPr>
          <p:nvPr>
            <p:ph type="title" idx="4294967295"/>
          </p:nvPr>
        </p:nvSpPr>
        <p:spPr>
          <a:xfrm>
            <a:off x="611188" y="138907"/>
            <a:ext cx="6697662" cy="396875"/>
          </a:xfrm>
          <a:noFill/>
        </p:spPr>
        <p:txBody>
          <a:bodyPr>
            <a:normAutofit fontScale="90000"/>
          </a:bodyPr>
          <a:lstStyle/>
          <a:p>
            <a:pPr algn="l" eaLnBrk="1" hangingPunct="1"/>
            <a:r>
              <a:rPr lang="zh-CN" altLang="en-US" sz="2200" b="1" dirty="0" smtClean="0">
                <a:solidFill>
                  <a:srgbClr val="C00000"/>
                </a:solidFill>
                <a:latin typeface="幼圆" pitchFamily="49" charset="-122"/>
                <a:ea typeface="幼圆" pitchFamily="49" charset="-122"/>
              </a:rPr>
              <a:t>　伟大的抗日战争</a:t>
            </a:r>
          </a:p>
        </p:txBody>
      </p:sp>
      <p:sp>
        <p:nvSpPr>
          <p:cNvPr id="2" name="标题 1"/>
          <p:cNvSpPr>
            <a:spLocks/>
          </p:cNvSpPr>
          <p:nvPr/>
        </p:nvSpPr>
        <p:spPr bwMode="auto">
          <a:xfrm>
            <a:off x="4572000" y="4110707"/>
            <a:ext cx="14398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200" b="1" dirty="0">
                <a:solidFill>
                  <a:schemeClr val="folHlink"/>
                </a:solidFill>
                <a:latin typeface="微软雅黑" panose="020B0503020204020204" pitchFamily="34" charset="-122"/>
                <a:ea typeface="微软雅黑" panose="020B0503020204020204" pitchFamily="34" charset="-122"/>
              </a:rPr>
              <a:t>反法西斯</a:t>
            </a:r>
          </a:p>
        </p:txBody>
      </p:sp>
    </p:spTree>
    <p:extLst>
      <p:ext uri="{BB962C8B-B14F-4D97-AF65-F5344CB8AC3E}">
        <p14:creationId xmlns:p14="http://schemas.microsoft.com/office/powerpoint/2010/main" val="1949902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90576" y="780521"/>
            <a:ext cx="7916863" cy="4499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lnSpc>
                <a:spcPts val="3500"/>
              </a:lnSpc>
              <a:spcBef>
                <a:spcPct val="0"/>
              </a:spcBef>
              <a:buFontTx/>
              <a:buNone/>
            </a:pPr>
            <a:r>
              <a:rPr lang="en-US" altLang="zh-CN" sz="2400" b="1" dirty="0">
                <a:latin typeface="宋体" charset="-122"/>
              </a:rPr>
              <a:t>【</a:t>
            </a:r>
            <a:r>
              <a:rPr lang="zh-CN" altLang="en-US" sz="2400" b="1" dirty="0">
                <a:latin typeface="宋体" charset="-122"/>
              </a:rPr>
              <a:t>史论阐释</a:t>
            </a:r>
            <a:r>
              <a:rPr lang="en-US" altLang="zh-CN" sz="2400" b="1" dirty="0">
                <a:latin typeface="宋体" charset="-122"/>
              </a:rPr>
              <a:t>】</a:t>
            </a:r>
          </a:p>
          <a:p>
            <a:pPr eaLnBrk="1" hangingPunct="1">
              <a:lnSpc>
                <a:spcPts val="3500"/>
              </a:lnSpc>
              <a:spcBef>
                <a:spcPct val="0"/>
              </a:spcBef>
              <a:buFontTx/>
              <a:buNone/>
            </a:pPr>
            <a:r>
              <a:rPr lang="zh-CN" altLang="en-US" sz="2400" b="1" dirty="0">
                <a:latin typeface="宋体" charset="-122"/>
              </a:rPr>
              <a:t>    正确评价国民党正面战场</a:t>
            </a:r>
          </a:p>
          <a:p>
            <a:pPr eaLnBrk="1" hangingPunct="1">
              <a:lnSpc>
                <a:spcPts val="3500"/>
              </a:lnSpc>
              <a:spcBef>
                <a:spcPct val="0"/>
              </a:spcBef>
              <a:buFontTx/>
              <a:buNone/>
            </a:pPr>
            <a:r>
              <a:rPr lang="en-US" altLang="zh-CN" sz="2400" b="1" dirty="0">
                <a:latin typeface="宋体" charset="-122"/>
              </a:rPr>
              <a:t>    (1)</a:t>
            </a:r>
            <a:r>
              <a:rPr lang="zh-CN" altLang="en-US" sz="2400" b="1" dirty="0">
                <a:latin typeface="宋体" charset="-122"/>
              </a:rPr>
              <a:t>抗战初期，国民党军队对日军进行了较为积极的抗战，先后在上海、太原、徐州、武汉等地组织了大规模会战，正面战场是当时抗日的主战场，其军队是抗日的主力。</a:t>
            </a:r>
          </a:p>
          <a:p>
            <a:pPr eaLnBrk="1" hangingPunct="1">
              <a:lnSpc>
                <a:spcPts val="3500"/>
              </a:lnSpc>
              <a:spcBef>
                <a:spcPct val="0"/>
              </a:spcBef>
              <a:buFontTx/>
              <a:buNone/>
            </a:pPr>
            <a:r>
              <a:rPr lang="en-US" altLang="zh-CN" sz="2400" b="1" dirty="0">
                <a:latin typeface="宋体" charset="-122"/>
              </a:rPr>
              <a:t>    (2)</a:t>
            </a:r>
            <a:r>
              <a:rPr lang="zh-CN" altLang="en-US" sz="2400" b="1" dirty="0">
                <a:latin typeface="宋体" charset="-122"/>
              </a:rPr>
              <a:t>抗战初期正面战场的抗战，粉碎了日本妄图三个月灭亡中国的计划，牵制了日军主力，客观上有利于敌后战场的开辟，也鼓舞了全国人民，促进了中华民族大团结，扩大了中国抗战的影响，唤起了国际舆论的同情和支持。</a:t>
            </a:r>
          </a:p>
        </p:txBody>
      </p:sp>
      <p:sp>
        <p:nvSpPr>
          <p:cNvPr id="71684" name="标题 1"/>
          <p:cNvSpPr>
            <a:spLocks noGrp="1"/>
          </p:cNvSpPr>
          <p:nvPr>
            <p:ph type="title" idx="4294967295"/>
          </p:nvPr>
        </p:nvSpPr>
        <p:spPr>
          <a:xfrm>
            <a:off x="611188" y="138907"/>
            <a:ext cx="6697662" cy="396875"/>
          </a:xfrm>
          <a:noFill/>
        </p:spPr>
        <p:txBody>
          <a:bodyPr>
            <a:normAutofit fontScale="90000"/>
          </a:bodyPr>
          <a:lstStyle/>
          <a:p>
            <a:pPr algn="l" eaLnBrk="1" hangingPunct="1"/>
            <a:r>
              <a:rPr lang="zh-CN" altLang="en-US" sz="2200" b="1" dirty="0" smtClean="0">
                <a:solidFill>
                  <a:srgbClr val="C00000"/>
                </a:solidFill>
                <a:latin typeface="幼圆" pitchFamily="49" charset="-122"/>
                <a:ea typeface="幼圆" pitchFamily="49" charset="-122"/>
              </a:rPr>
              <a:t>　伟大的抗日战争</a:t>
            </a:r>
          </a:p>
        </p:txBody>
      </p:sp>
    </p:spTree>
    <p:extLst>
      <p:ext uri="{BB962C8B-B14F-4D97-AF65-F5344CB8AC3E}">
        <p14:creationId xmlns:p14="http://schemas.microsoft.com/office/powerpoint/2010/main" val="41851977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251520" y="121197"/>
            <a:ext cx="8892480" cy="1368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lnSpc>
                <a:spcPts val="3500"/>
              </a:lnSpc>
              <a:spcBef>
                <a:spcPct val="0"/>
              </a:spcBef>
              <a:buFontTx/>
              <a:buNone/>
            </a:pPr>
            <a:r>
              <a:rPr lang="en-US" altLang="zh-CN" sz="2000" b="1" dirty="0">
                <a:latin typeface="宋体" charset="-122"/>
              </a:rPr>
              <a:t>    (3)由于国民党推行片面抗战路线，在战术上消极防御，往往造成被动挨打的局面。从客观上讲，日本帝国主义发动侵华战争蓄谋已久，准备充分，武器精良，导致国民党正面战场节节失利。</a:t>
            </a:r>
          </a:p>
        </p:txBody>
      </p:sp>
      <p:sp>
        <p:nvSpPr>
          <p:cNvPr id="2" name="矩形 1"/>
          <p:cNvSpPr/>
          <p:nvPr/>
        </p:nvSpPr>
        <p:spPr>
          <a:xfrm>
            <a:off x="179512" y="1633364"/>
            <a:ext cx="8800509" cy="3785652"/>
          </a:xfrm>
          <a:prstGeom prst="rect">
            <a:avLst/>
          </a:prstGeom>
        </p:spPr>
        <p:txBody>
          <a:bodyPr wrap="square">
            <a:spAutoFit/>
          </a:bodyPr>
          <a:lstStyle/>
          <a:p>
            <a:pPr algn="just"/>
            <a:r>
              <a:rPr lang="zh-CN" altLang="en-US" sz="2400" dirty="0" smtClean="0">
                <a:solidFill>
                  <a:srgbClr val="0000FF"/>
                </a:solidFill>
                <a:latin typeface="微软雅黑" panose="020B0503020204020204" pitchFamily="34" charset="-122"/>
                <a:ea typeface="微软雅黑" panose="020B0503020204020204" pitchFamily="34" charset="-122"/>
              </a:rPr>
              <a:t>       中国</a:t>
            </a:r>
            <a:r>
              <a:rPr lang="zh-CN" altLang="en-US" sz="2400" dirty="0">
                <a:solidFill>
                  <a:srgbClr val="0000FF"/>
                </a:solidFill>
                <a:latin typeface="微软雅黑" panose="020B0503020204020204" pitchFamily="34" charset="-122"/>
                <a:ea typeface="微软雅黑" panose="020B0503020204020204" pitchFamily="34" charset="-122"/>
              </a:rPr>
              <a:t>国民党和中国共产党领导的抗日军队，分别担负着正面战场和敌后战场的作战任务，形成了共同抗击日本侵略者的战略态势。以国民党军队为主体的正面战场，组织了一系列大仗，特别是全国抗战初期的淞沪、忻口、徐州、武汉等战役，给日军以沉重打击。中国共产党领导的敌后战场，广泛发动群众，开展游击</a:t>
            </a:r>
            <a:r>
              <a:rPr lang="zh-CN" altLang="en-US" sz="2400" dirty="0" smtClean="0">
                <a:solidFill>
                  <a:srgbClr val="0000FF"/>
                </a:solidFill>
                <a:latin typeface="微软雅黑" panose="020B0503020204020204" pitchFamily="34" charset="-122"/>
                <a:ea typeface="微软雅黑" panose="020B0503020204020204" pitchFamily="34" charset="-122"/>
              </a:rPr>
              <a:t>战争。</a:t>
            </a:r>
            <a:r>
              <a:rPr lang="zh-CN" altLang="en-US" sz="2400" dirty="0">
                <a:solidFill>
                  <a:srgbClr val="0000FF"/>
                </a:solidFill>
                <a:latin typeface="微软雅黑" panose="020B0503020204020204" pitchFamily="34" charset="-122"/>
                <a:ea typeface="微软雅黑" panose="020B0503020204020204" pitchFamily="34" charset="-122"/>
              </a:rPr>
              <a:t>杨靖宇、赵尚志、左权、彭雪枫、佟麟阁、赵登禹、张自忠、戴安澜等一批抗日将领，八路军“狼牙山五壮士”、新四军“刘老庄连”、东北抗联八位女战士、国民党军“八百壮士”等众多英雄群体，就是中国人民不畏强暴、英勇抗争的杰出代表</a:t>
            </a:r>
            <a:r>
              <a:rPr lang="zh-CN" altLang="en-US" sz="2400" dirty="0" smtClean="0">
                <a:solidFill>
                  <a:srgbClr val="0000FF"/>
                </a:solidFill>
                <a:latin typeface="微软雅黑" panose="020B0503020204020204" pitchFamily="34" charset="-122"/>
                <a:ea typeface="微软雅黑" panose="020B0503020204020204" pitchFamily="34" charset="-122"/>
              </a:rPr>
              <a:t>。                   </a:t>
            </a:r>
            <a:r>
              <a:rPr lang="en-US" altLang="zh-CN" sz="2400" dirty="0" smtClean="0">
                <a:solidFill>
                  <a:srgbClr val="0000FF"/>
                </a:solidFill>
                <a:latin typeface="微软雅黑" panose="020B0503020204020204" pitchFamily="34" charset="-122"/>
                <a:ea typeface="微软雅黑" panose="020B0503020204020204" pitchFamily="34" charset="-122"/>
              </a:rPr>
              <a:t>——2005</a:t>
            </a:r>
            <a:r>
              <a:rPr lang="zh-CN" altLang="en-US" sz="2400" dirty="0" smtClean="0">
                <a:solidFill>
                  <a:srgbClr val="0000FF"/>
                </a:solidFill>
                <a:latin typeface="微软雅黑" panose="020B0503020204020204" pitchFamily="34" charset="-122"/>
                <a:ea typeface="微软雅黑" panose="020B0503020204020204" pitchFamily="34" charset="-122"/>
              </a:rPr>
              <a:t>年</a:t>
            </a:r>
            <a:r>
              <a:rPr lang="en-US" altLang="zh-CN" sz="2400" dirty="0" smtClean="0">
                <a:solidFill>
                  <a:srgbClr val="0000FF"/>
                </a:solidFill>
                <a:latin typeface="微软雅黑" panose="020B0503020204020204" pitchFamily="34" charset="-122"/>
                <a:ea typeface="微软雅黑" panose="020B0503020204020204" pitchFamily="34" charset="-122"/>
              </a:rPr>
              <a:t>9</a:t>
            </a:r>
            <a:r>
              <a:rPr lang="zh-CN" altLang="en-US" sz="2400" dirty="0" smtClean="0">
                <a:solidFill>
                  <a:srgbClr val="0000FF"/>
                </a:solidFill>
                <a:latin typeface="微软雅黑" panose="020B0503020204020204" pitchFamily="34" charset="-122"/>
                <a:ea typeface="微软雅黑" panose="020B0503020204020204" pitchFamily="34" charset="-122"/>
              </a:rPr>
              <a:t>月</a:t>
            </a:r>
            <a:r>
              <a:rPr lang="en-US" altLang="zh-CN" sz="2400" dirty="0" smtClean="0">
                <a:solidFill>
                  <a:srgbClr val="0000FF"/>
                </a:solidFill>
                <a:latin typeface="微软雅黑" panose="020B0503020204020204" pitchFamily="34" charset="-122"/>
                <a:ea typeface="微软雅黑" panose="020B0503020204020204" pitchFamily="34" charset="-122"/>
              </a:rPr>
              <a:t>3</a:t>
            </a:r>
            <a:r>
              <a:rPr lang="zh-CN" altLang="en-US" sz="2400" dirty="0" smtClean="0">
                <a:solidFill>
                  <a:srgbClr val="0000FF"/>
                </a:solidFill>
                <a:latin typeface="微软雅黑" panose="020B0503020204020204" pitchFamily="34" charset="-122"/>
                <a:ea typeface="微软雅黑" panose="020B0503020204020204" pitchFamily="34" charset="-122"/>
              </a:rPr>
              <a:t>日胡锦涛</a:t>
            </a:r>
            <a:endParaRPr lang="zh-CN" altLang="en-US" sz="2400"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59756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107504" y="697260"/>
            <a:ext cx="8892480" cy="4499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lnSpc>
                <a:spcPts val="3500"/>
              </a:lnSpc>
              <a:spcBef>
                <a:spcPct val="0"/>
              </a:spcBef>
              <a:buFontTx/>
              <a:buNone/>
            </a:pPr>
            <a:r>
              <a:rPr lang="zh-CN" altLang="en-US" sz="2400" dirty="0">
                <a:latin typeface="黑体" pitchFamily="49" charset="-122"/>
                <a:ea typeface="黑体" pitchFamily="49" charset="-122"/>
              </a:rPr>
              <a:t>►  考向二　频考概念</a:t>
            </a:r>
            <a:r>
              <a:rPr lang="en-US" altLang="zh-CN" sz="2400" dirty="0">
                <a:latin typeface="宋体" charset="-122"/>
                <a:ea typeface="黑体" pitchFamily="49" charset="-122"/>
              </a:rPr>
              <a:t>——</a:t>
            </a:r>
            <a:r>
              <a:rPr lang="zh-CN" altLang="en-US" sz="2400" dirty="0">
                <a:latin typeface="黑体" pitchFamily="49" charset="-122"/>
                <a:ea typeface="黑体" pitchFamily="49" charset="-122"/>
              </a:rPr>
              <a:t>抗日民族统一战线</a:t>
            </a:r>
          </a:p>
          <a:p>
            <a:pPr eaLnBrk="1" hangingPunct="1">
              <a:lnSpc>
                <a:spcPts val="3500"/>
              </a:lnSpc>
              <a:spcBef>
                <a:spcPct val="0"/>
              </a:spcBef>
              <a:buFontTx/>
              <a:buNone/>
            </a:pPr>
            <a:r>
              <a:rPr lang="en-US" altLang="zh-CN" sz="2400" dirty="0">
                <a:latin typeface="宋体" charset="-122"/>
              </a:rPr>
              <a:t>【</a:t>
            </a:r>
            <a:r>
              <a:rPr lang="zh-CN" altLang="en-US" sz="2400" dirty="0">
                <a:latin typeface="宋体" charset="-122"/>
              </a:rPr>
              <a:t>史料研析</a:t>
            </a:r>
            <a:r>
              <a:rPr lang="en-US" altLang="zh-CN" sz="2400" dirty="0">
                <a:latin typeface="宋体" charset="-122"/>
              </a:rPr>
              <a:t>】</a:t>
            </a:r>
          </a:p>
          <a:p>
            <a:pPr eaLnBrk="1" hangingPunct="1">
              <a:lnSpc>
                <a:spcPts val="3500"/>
              </a:lnSpc>
              <a:spcBef>
                <a:spcPct val="0"/>
              </a:spcBef>
              <a:buFontTx/>
              <a:buNone/>
            </a:pPr>
            <a:r>
              <a:rPr lang="zh-CN" altLang="en-US" sz="2400" dirty="0">
                <a:latin typeface="宋体" charset="-122"/>
              </a:rPr>
              <a:t>    中国共产党</a:t>
            </a:r>
            <a:r>
              <a:rPr lang="en-US" altLang="zh-CN" sz="2400" dirty="0">
                <a:latin typeface="宋体" charset="-122"/>
              </a:rPr>
              <a:t>……</a:t>
            </a:r>
            <a:r>
              <a:rPr lang="zh-CN" altLang="en-US" sz="2400" dirty="0">
                <a:latin typeface="宋体" charset="-122"/>
              </a:rPr>
              <a:t>已经与中国国民党获得了谅解，而共赴国难了。</a:t>
            </a:r>
            <a:r>
              <a:rPr lang="en-US" altLang="zh-CN" sz="2400" dirty="0">
                <a:latin typeface="宋体" charset="-122"/>
              </a:rPr>
              <a:t>……</a:t>
            </a:r>
            <a:r>
              <a:rPr lang="zh-CN" altLang="en-US" sz="2400" dirty="0">
                <a:latin typeface="宋体" charset="-122"/>
              </a:rPr>
              <a:t>中共中央再郑重向全国宣言：一、孙中山先生的三民主义为中国今日之必需，本党愿为其彻底的实现而奋斗。二、取消一切推翻国民党政权的暴动政策及赤化运动，停止以暴力没收地主土地的政策。三、取消现在的苏维埃政府，实行民权政治，以期全国政权之统一。四、取消红军名义及番号，改编为国民革命军</a:t>
            </a:r>
            <a:r>
              <a:rPr lang="zh-CN" altLang="en-US" sz="2400" dirty="0" smtClean="0">
                <a:latin typeface="宋体" charset="-122"/>
              </a:rPr>
              <a:t>。   </a:t>
            </a:r>
            <a:r>
              <a:rPr lang="en-US" altLang="zh-CN" sz="2400" dirty="0" smtClean="0">
                <a:latin typeface="宋体" charset="-122"/>
              </a:rPr>
              <a:t>——《</a:t>
            </a:r>
            <a:r>
              <a:rPr lang="zh-CN" altLang="en-US" sz="2400" dirty="0">
                <a:latin typeface="宋体" charset="-122"/>
              </a:rPr>
              <a:t>中共中央为公布国共合作宣言</a:t>
            </a:r>
            <a:r>
              <a:rPr lang="en-US" altLang="zh-CN" sz="2400" dirty="0">
                <a:latin typeface="宋体" charset="-122"/>
              </a:rPr>
              <a:t>》(1937</a:t>
            </a:r>
            <a:r>
              <a:rPr lang="zh-CN" altLang="en-US" sz="2400" dirty="0">
                <a:latin typeface="宋体" charset="-122"/>
              </a:rPr>
              <a:t>年</a:t>
            </a:r>
            <a:r>
              <a:rPr lang="en-US" altLang="zh-CN" sz="2400" dirty="0">
                <a:latin typeface="宋体" charset="-122"/>
              </a:rPr>
              <a:t>7</a:t>
            </a:r>
            <a:r>
              <a:rPr lang="zh-CN" altLang="en-US" sz="2400" dirty="0">
                <a:latin typeface="宋体" charset="-122"/>
              </a:rPr>
              <a:t>月</a:t>
            </a:r>
            <a:r>
              <a:rPr lang="en-US" altLang="zh-CN" sz="2400" dirty="0">
                <a:latin typeface="宋体" charset="-122"/>
              </a:rPr>
              <a:t>15</a:t>
            </a:r>
            <a:r>
              <a:rPr lang="zh-CN" altLang="en-US" sz="2400" dirty="0">
                <a:latin typeface="宋体" charset="-122"/>
              </a:rPr>
              <a:t>日</a:t>
            </a:r>
            <a:r>
              <a:rPr lang="en-US" altLang="zh-CN" sz="2400" dirty="0">
                <a:latin typeface="宋体" charset="-122"/>
              </a:rPr>
              <a:t>)</a:t>
            </a:r>
          </a:p>
          <a:p>
            <a:pPr eaLnBrk="1" hangingPunct="1">
              <a:lnSpc>
                <a:spcPts val="3500"/>
              </a:lnSpc>
              <a:spcBef>
                <a:spcPct val="0"/>
              </a:spcBef>
              <a:buFontTx/>
              <a:buNone/>
            </a:pPr>
            <a:r>
              <a:rPr lang="zh-CN" altLang="en-US" sz="2400" dirty="0" smtClean="0">
                <a:latin typeface="宋体" charset="-122"/>
              </a:rPr>
              <a:t>  问题</a:t>
            </a:r>
            <a:r>
              <a:rPr lang="zh-CN" altLang="en-US" sz="2400" dirty="0">
                <a:latin typeface="宋体" charset="-122"/>
              </a:rPr>
              <a:t>阅读以上史料，怎样理解第二次国共合作的历史必然性？</a:t>
            </a:r>
          </a:p>
        </p:txBody>
      </p:sp>
      <p:sp>
        <p:nvSpPr>
          <p:cNvPr id="73732" name="标题 1"/>
          <p:cNvSpPr>
            <a:spLocks noGrp="1"/>
          </p:cNvSpPr>
          <p:nvPr>
            <p:ph type="title" idx="4294967295"/>
          </p:nvPr>
        </p:nvSpPr>
        <p:spPr>
          <a:xfrm>
            <a:off x="611188" y="138907"/>
            <a:ext cx="6697662" cy="396875"/>
          </a:xfrm>
          <a:noFill/>
        </p:spPr>
        <p:txBody>
          <a:bodyPr>
            <a:normAutofit fontScale="90000"/>
          </a:bodyPr>
          <a:lstStyle/>
          <a:p>
            <a:pPr algn="l" eaLnBrk="1" hangingPunct="1"/>
            <a:r>
              <a:rPr lang="zh-CN" altLang="en-US" sz="2200" b="1" dirty="0" smtClean="0">
                <a:solidFill>
                  <a:srgbClr val="C00000"/>
                </a:solidFill>
                <a:latin typeface="幼圆" pitchFamily="49" charset="-122"/>
                <a:ea typeface="幼圆" pitchFamily="49" charset="-122"/>
              </a:rPr>
              <a:t>　伟大的抗日战争</a:t>
            </a:r>
          </a:p>
        </p:txBody>
      </p:sp>
    </p:spTree>
    <p:extLst>
      <p:ext uri="{BB962C8B-B14F-4D97-AF65-F5344CB8AC3E}">
        <p14:creationId xmlns:p14="http://schemas.microsoft.com/office/powerpoint/2010/main" val="36509460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90576" y="780521"/>
            <a:ext cx="7916863" cy="4499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lnSpc>
                <a:spcPts val="3500"/>
              </a:lnSpc>
              <a:spcBef>
                <a:spcPct val="0"/>
              </a:spcBef>
              <a:buFontTx/>
              <a:buNone/>
            </a:pPr>
            <a:endParaRPr lang="zh-CN" altLang="en-US" sz="2400" dirty="0">
              <a:latin typeface="宋体" charset="-122"/>
            </a:endParaRPr>
          </a:p>
          <a:p>
            <a:pPr eaLnBrk="1" hangingPunct="1">
              <a:lnSpc>
                <a:spcPts val="3500"/>
              </a:lnSpc>
              <a:spcBef>
                <a:spcPct val="0"/>
              </a:spcBef>
              <a:buFontTx/>
              <a:buNone/>
            </a:pPr>
            <a:endParaRPr lang="zh-CN" altLang="en-US" sz="2400" dirty="0">
              <a:latin typeface="宋体" charset="-122"/>
            </a:endParaRPr>
          </a:p>
          <a:p>
            <a:pPr eaLnBrk="1" hangingPunct="1">
              <a:lnSpc>
                <a:spcPts val="3500"/>
              </a:lnSpc>
              <a:spcBef>
                <a:spcPct val="0"/>
              </a:spcBef>
              <a:buFontTx/>
              <a:buNone/>
            </a:pPr>
            <a:endParaRPr lang="zh-CN" altLang="en-US" sz="2400" dirty="0">
              <a:latin typeface="宋体" charset="-122"/>
            </a:endParaRPr>
          </a:p>
          <a:p>
            <a:pPr eaLnBrk="1" hangingPunct="1">
              <a:lnSpc>
                <a:spcPts val="3500"/>
              </a:lnSpc>
              <a:spcBef>
                <a:spcPct val="0"/>
              </a:spcBef>
              <a:buFontTx/>
              <a:buNone/>
            </a:pPr>
            <a:endParaRPr lang="zh-CN" altLang="en-US" sz="2400" dirty="0">
              <a:latin typeface="宋体" charset="-122"/>
            </a:endParaRPr>
          </a:p>
          <a:p>
            <a:pPr eaLnBrk="1" hangingPunct="1">
              <a:lnSpc>
                <a:spcPts val="3500"/>
              </a:lnSpc>
              <a:spcBef>
                <a:spcPct val="0"/>
              </a:spcBef>
              <a:buFontTx/>
              <a:buNone/>
            </a:pPr>
            <a:endParaRPr lang="zh-CN" altLang="en-US" sz="2400" dirty="0">
              <a:latin typeface="宋体" charset="-122"/>
            </a:endParaRPr>
          </a:p>
          <a:p>
            <a:pPr eaLnBrk="1" hangingPunct="1">
              <a:lnSpc>
                <a:spcPts val="3500"/>
              </a:lnSpc>
              <a:spcBef>
                <a:spcPct val="0"/>
              </a:spcBef>
              <a:buFontTx/>
              <a:buNone/>
            </a:pPr>
            <a:endParaRPr lang="zh-CN" altLang="en-US" sz="2400" dirty="0">
              <a:latin typeface="宋体" charset="-122"/>
            </a:endParaRPr>
          </a:p>
          <a:p>
            <a:pPr eaLnBrk="1" hangingPunct="1">
              <a:lnSpc>
                <a:spcPts val="3500"/>
              </a:lnSpc>
              <a:spcBef>
                <a:spcPct val="0"/>
              </a:spcBef>
              <a:buFontTx/>
              <a:buNone/>
            </a:pPr>
            <a:r>
              <a:rPr lang="zh-CN" altLang="en-US" sz="2400" dirty="0" smtClean="0">
                <a:latin typeface="宋体" charset="-122"/>
              </a:rPr>
              <a:t>    </a:t>
            </a:r>
            <a:r>
              <a:rPr lang="zh-CN" altLang="en-US" sz="2400" dirty="0">
                <a:latin typeface="宋体" charset="-122"/>
              </a:rPr>
              <a:t>解答　史料反映了日本全面侵华，中日民族矛盾成为社会的主要矛盾；在中华民族处于亡国灭种危机的形势下，</a:t>
            </a:r>
            <a:r>
              <a:rPr lang="en-US" altLang="zh-CN" sz="2400" dirty="0">
                <a:latin typeface="宋体" charset="-122"/>
              </a:rPr>
              <a:t>__________________</a:t>
            </a:r>
            <a:r>
              <a:rPr lang="zh-CN" altLang="en-US" sz="2400" dirty="0">
                <a:latin typeface="宋体" charset="-122"/>
              </a:rPr>
              <a:t>的建立便成为历史的必然，这促使国共两党由内战对抗走向合作抗战。</a:t>
            </a:r>
          </a:p>
        </p:txBody>
      </p:sp>
      <p:sp>
        <p:nvSpPr>
          <p:cNvPr id="74756" name="标题 1"/>
          <p:cNvSpPr>
            <a:spLocks noGrp="1"/>
          </p:cNvSpPr>
          <p:nvPr>
            <p:ph type="title" idx="4294967295"/>
          </p:nvPr>
        </p:nvSpPr>
        <p:spPr>
          <a:xfrm>
            <a:off x="611188" y="138907"/>
            <a:ext cx="6697662" cy="396875"/>
          </a:xfrm>
          <a:noFill/>
        </p:spPr>
        <p:txBody>
          <a:bodyPr>
            <a:normAutofit fontScale="90000"/>
          </a:bodyPr>
          <a:lstStyle/>
          <a:p>
            <a:pPr algn="l" eaLnBrk="1" hangingPunct="1"/>
            <a:r>
              <a:rPr lang="zh-CN" altLang="en-US" sz="2200" b="1" dirty="0" smtClean="0">
                <a:solidFill>
                  <a:srgbClr val="C00000"/>
                </a:solidFill>
                <a:latin typeface="幼圆" pitchFamily="49" charset="-122"/>
                <a:ea typeface="幼圆" pitchFamily="49" charset="-122"/>
              </a:rPr>
              <a:t>伟大的抗日战争</a:t>
            </a:r>
          </a:p>
        </p:txBody>
      </p:sp>
      <p:sp>
        <p:nvSpPr>
          <p:cNvPr id="74758" name="Rectangle 8"/>
          <p:cNvSpPr>
            <a:spLocks noChangeArrowheads="1"/>
          </p:cNvSpPr>
          <p:nvPr/>
        </p:nvSpPr>
        <p:spPr bwMode="auto">
          <a:xfrm>
            <a:off x="4325779" y="2069463"/>
            <a:ext cx="492443" cy="36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anchor="ctr">
            <a:spAutoFit/>
          </a:bodyPr>
          <a:lstStyle>
            <a:lvl1pPr indent="2667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algn="ctr">
              <a:spcBef>
                <a:spcPct val="0"/>
              </a:spcBef>
              <a:buFontTx/>
              <a:buNone/>
            </a:pPr>
            <a:endParaRPr lang="zh-CN" altLang="en-US" sz="2000">
              <a:solidFill>
                <a:schemeClr val="bg1"/>
              </a:solidFill>
              <a:latin typeface="幼圆" pitchFamily="49" charset="-122"/>
              <a:ea typeface="幼圆" pitchFamily="49" charset="-122"/>
            </a:endParaRPr>
          </a:p>
        </p:txBody>
      </p:sp>
      <p:sp>
        <p:nvSpPr>
          <p:cNvPr id="2" name="标题 1"/>
          <p:cNvSpPr>
            <a:spLocks/>
          </p:cNvSpPr>
          <p:nvPr/>
        </p:nvSpPr>
        <p:spPr bwMode="auto">
          <a:xfrm>
            <a:off x="899592" y="4369668"/>
            <a:ext cx="2952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200" b="1" dirty="0">
                <a:solidFill>
                  <a:schemeClr val="folHlink"/>
                </a:solidFill>
                <a:latin typeface="幼圆" pitchFamily="49" charset="-122"/>
                <a:ea typeface="幼圆" pitchFamily="49" charset="-122"/>
              </a:rPr>
              <a:t>抗日民族统一战线</a:t>
            </a:r>
          </a:p>
        </p:txBody>
      </p:sp>
      <p:sp>
        <p:nvSpPr>
          <p:cNvPr id="74760" name="Rectangle 11"/>
          <p:cNvSpPr>
            <a:spLocks noChangeArrowheads="1"/>
          </p:cNvSpPr>
          <p:nvPr/>
        </p:nvSpPr>
        <p:spPr bwMode="auto">
          <a:xfrm>
            <a:off x="4325779" y="2013901"/>
            <a:ext cx="492443" cy="36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anchor="ctr">
            <a:spAutoFit/>
          </a:bodyPr>
          <a:lstStyle>
            <a:lvl1pPr indent="2667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algn="ctr">
              <a:spcBef>
                <a:spcPct val="0"/>
              </a:spcBef>
              <a:buFontTx/>
              <a:buNone/>
            </a:pPr>
            <a:endParaRPr lang="zh-CN" altLang="en-US" sz="2000">
              <a:solidFill>
                <a:schemeClr val="bg1"/>
              </a:solidFill>
              <a:latin typeface="幼圆" pitchFamily="49" charset="-122"/>
              <a:ea typeface="幼圆" pitchFamily="49" charset="-122"/>
            </a:endParaRPr>
          </a:p>
        </p:txBody>
      </p:sp>
      <p:sp>
        <p:nvSpPr>
          <p:cNvPr id="74761" name="Rectangle 14"/>
          <p:cNvSpPr>
            <a:spLocks noChangeArrowheads="1"/>
          </p:cNvSpPr>
          <p:nvPr/>
        </p:nvSpPr>
        <p:spPr bwMode="auto">
          <a:xfrm>
            <a:off x="4325779" y="2184240"/>
            <a:ext cx="492443" cy="92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anchor="ctr">
            <a:spAutoFit/>
          </a:bodyPr>
          <a:lstStyle>
            <a:lvl1pPr>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algn="ctr">
              <a:spcBef>
                <a:spcPct val="0"/>
              </a:spcBef>
              <a:buFontTx/>
              <a:buNone/>
            </a:pPr>
            <a:endParaRPr lang="zh-CN" altLang="en-US" sz="2000">
              <a:solidFill>
                <a:schemeClr val="bg1"/>
              </a:solidFill>
              <a:latin typeface="幼圆" pitchFamily="49" charset="-122"/>
              <a:ea typeface="幼圆" pitchFamily="49" charset="-122"/>
            </a:endParaRPr>
          </a:p>
        </p:txBody>
      </p:sp>
      <p:sp>
        <p:nvSpPr>
          <p:cNvPr id="74762" name="Rectangle 16"/>
          <p:cNvSpPr>
            <a:spLocks noChangeArrowheads="1"/>
          </p:cNvSpPr>
          <p:nvPr/>
        </p:nvSpPr>
        <p:spPr bwMode="auto">
          <a:xfrm>
            <a:off x="4325779" y="2081370"/>
            <a:ext cx="492443" cy="36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anchor="ctr">
            <a:spAutoFit/>
          </a:bodyPr>
          <a:lstStyle>
            <a:lvl1pPr indent="2667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algn="ctr">
              <a:spcBef>
                <a:spcPct val="0"/>
              </a:spcBef>
              <a:buFontTx/>
              <a:buNone/>
            </a:pPr>
            <a:endParaRPr lang="zh-CN" altLang="en-US" sz="2000">
              <a:solidFill>
                <a:schemeClr val="bg1"/>
              </a:solidFill>
              <a:latin typeface="幼圆" pitchFamily="49" charset="-122"/>
              <a:ea typeface="幼圆" pitchFamily="49" charset="-122"/>
            </a:endParaRPr>
          </a:p>
        </p:txBody>
      </p:sp>
      <p:sp>
        <p:nvSpPr>
          <p:cNvPr id="74763" name="Rectangle 19"/>
          <p:cNvSpPr>
            <a:spLocks noChangeArrowheads="1"/>
          </p:cNvSpPr>
          <p:nvPr/>
        </p:nvSpPr>
        <p:spPr bwMode="auto">
          <a:xfrm>
            <a:off x="4325779" y="2184557"/>
            <a:ext cx="492443" cy="36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anchor="ctr">
            <a:spAutoFit/>
          </a:bodyPr>
          <a:lstStyle>
            <a:lvl1pPr indent="2667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algn="ctr">
              <a:spcBef>
                <a:spcPct val="0"/>
              </a:spcBef>
              <a:buFontTx/>
              <a:buNone/>
            </a:pPr>
            <a:endParaRPr lang="zh-CN" altLang="en-US" sz="2000">
              <a:solidFill>
                <a:schemeClr val="bg1"/>
              </a:solidFill>
              <a:latin typeface="幼圆" pitchFamily="49" charset="-122"/>
              <a:ea typeface="幼圆" pitchFamily="49" charset="-122"/>
            </a:endParaRPr>
          </a:p>
        </p:txBody>
      </p:sp>
      <p:pic>
        <p:nvPicPr>
          <p:cNvPr id="108562" name="Picture 18" descr="C:\Documents and Settings\Administrator\桌面\q30.EPS"/>
          <p:cNvPicPr>
            <a:picLocks noChangeAspect="1" noChangeArrowheads="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1403350" y="625253"/>
            <a:ext cx="5976938" cy="276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72203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108562"/>
                                        </p:tgtEl>
                                        <p:attrNameLst>
                                          <p:attrName>style.visibility</p:attrName>
                                        </p:attrNameLst>
                                      </p:cBhvr>
                                      <p:to>
                                        <p:strVal val="visible"/>
                                      </p:to>
                                    </p:set>
                                    <p:animEffect transition="in" filter="blinds(horizontal)">
                                      <p:cBhvr>
                                        <p:cTn id="10" dur="500"/>
                                        <p:tgtEl>
                                          <p:spTgt spid="10856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323528" y="486984"/>
            <a:ext cx="8494936" cy="496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algn="just" eaLnBrk="1" hangingPunct="1">
              <a:lnSpc>
                <a:spcPts val="3500"/>
              </a:lnSpc>
              <a:spcBef>
                <a:spcPct val="0"/>
              </a:spcBef>
              <a:buFontTx/>
              <a:buNone/>
            </a:pPr>
            <a:r>
              <a:rPr lang="en-US" altLang="zh-CN" sz="2400" dirty="0">
                <a:latin typeface="宋体" charset="-122"/>
              </a:rPr>
              <a:t>【</a:t>
            </a:r>
            <a:r>
              <a:rPr lang="zh-CN" altLang="en-US" sz="2400" dirty="0">
                <a:latin typeface="宋体" charset="-122"/>
              </a:rPr>
              <a:t>史论阐释</a:t>
            </a:r>
            <a:r>
              <a:rPr lang="en-US" altLang="zh-CN" sz="2400" dirty="0">
                <a:latin typeface="宋体" charset="-122"/>
              </a:rPr>
              <a:t>】</a:t>
            </a:r>
          </a:p>
          <a:p>
            <a:pPr algn="just" eaLnBrk="1" hangingPunct="1">
              <a:lnSpc>
                <a:spcPts val="3500"/>
              </a:lnSpc>
              <a:spcBef>
                <a:spcPct val="0"/>
              </a:spcBef>
              <a:buFontTx/>
              <a:buNone/>
            </a:pPr>
            <a:r>
              <a:rPr lang="zh-CN" altLang="en-US" sz="2400" dirty="0">
                <a:latin typeface="宋体" charset="-122"/>
              </a:rPr>
              <a:t>    影响国共两党关系的因素</a:t>
            </a:r>
          </a:p>
          <a:p>
            <a:pPr algn="just" eaLnBrk="1" hangingPunct="1">
              <a:lnSpc>
                <a:spcPts val="3500"/>
              </a:lnSpc>
              <a:spcBef>
                <a:spcPct val="0"/>
              </a:spcBef>
              <a:buFontTx/>
              <a:buNone/>
            </a:pPr>
            <a:r>
              <a:rPr lang="en-US" altLang="zh-CN" sz="2400" dirty="0">
                <a:latin typeface="宋体" charset="-122"/>
              </a:rPr>
              <a:t>    (1)</a:t>
            </a:r>
            <a:r>
              <a:rPr lang="zh-CN" altLang="en-US" sz="2400" dirty="0">
                <a:latin typeface="宋体" charset="-122"/>
              </a:rPr>
              <a:t>两党的阶级属性不同。国民党代表大地主大资产阶级的利益，中国共产党代表工农群众的利益。阶级属性的不同是国共两党关系恶化直至合作关系破裂的根本原因。</a:t>
            </a:r>
          </a:p>
          <a:p>
            <a:pPr algn="just" eaLnBrk="1" hangingPunct="1">
              <a:lnSpc>
                <a:spcPts val="3500"/>
              </a:lnSpc>
              <a:spcBef>
                <a:spcPct val="0"/>
              </a:spcBef>
              <a:buFontTx/>
              <a:buNone/>
            </a:pPr>
            <a:r>
              <a:rPr lang="en-US" altLang="zh-CN" sz="2400" dirty="0">
                <a:latin typeface="宋体" charset="-122"/>
              </a:rPr>
              <a:t>    (2)</a:t>
            </a:r>
            <a:r>
              <a:rPr lang="zh-CN" altLang="en-US" sz="2400" dirty="0">
                <a:latin typeface="宋体" charset="-122"/>
              </a:rPr>
              <a:t>社会主要矛盾的变化。当民族矛盾上升为主要矛盾时，两党就有结束对抗走向合作的可能；当阶级矛盾上升时，两党合作关系就有可能破裂，走向对抗。</a:t>
            </a:r>
          </a:p>
          <a:p>
            <a:pPr algn="just" eaLnBrk="1" hangingPunct="1">
              <a:lnSpc>
                <a:spcPts val="3500"/>
              </a:lnSpc>
              <a:spcBef>
                <a:spcPct val="0"/>
              </a:spcBef>
              <a:buFontTx/>
              <a:buNone/>
            </a:pPr>
            <a:r>
              <a:rPr lang="en-US" altLang="zh-CN" sz="2400" dirty="0">
                <a:latin typeface="宋体" charset="-122"/>
              </a:rPr>
              <a:t>    (3)</a:t>
            </a:r>
            <a:r>
              <a:rPr lang="zh-CN" altLang="en-US" sz="2400" dirty="0">
                <a:latin typeface="宋体" charset="-122"/>
              </a:rPr>
              <a:t>国际政治形势与国际环境的影响。有利的国际政治形势和有利的国际环境能促成两党之间的合作；反之，不利的国际政治形势和国际环境会加速两党关系的破裂。</a:t>
            </a:r>
          </a:p>
        </p:txBody>
      </p:sp>
      <p:sp>
        <p:nvSpPr>
          <p:cNvPr id="75780" name="标题 1"/>
          <p:cNvSpPr>
            <a:spLocks noGrp="1"/>
          </p:cNvSpPr>
          <p:nvPr>
            <p:ph type="title" idx="4294967295"/>
          </p:nvPr>
        </p:nvSpPr>
        <p:spPr>
          <a:xfrm>
            <a:off x="611188" y="138907"/>
            <a:ext cx="6697662" cy="396875"/>
          </a:xfrm>
          <a:noFill/>
        </p:spPr>
        <p:txBody>
          <a:bodyPr>
            <a:normAutofit fontScale="90000"/>
          </a:bodyPr>
          <a:lstStyle/>
          <a:p>
            <a:pPr algn="l" eaLnBrk="1" hangingPunct="1"/>
            <a:r>
              <a:rPr lang="zh-CN" altLang="en-US" sz="2200" b="1" dirty="0" smtClean="0">
                <a:solidFill>
                  <a:srgbClr val="C00000"/>
                </a:solidFill>
                <a:latin typeface="幼圆" pitchFamily="49" charset="-122"/>
                <a:ea typeface="幼圆" pitchFamily="49" charset="-122"/>
              </a:rPr>
              <a:t>伟大的抗日战争</a:t>
            </a:r>
          </a:p>
        </p:txBody>
      </p:sp>
      <p:sp>
        <p:nvSpPr>
          <p:cNvPr id="75782" name="Rectangle 8"/>
          <p:cNvSpPr>
            <a:spLocks noChangeArrowheads="1"/>
          </p:cNvSpPr>
          <p:nvPr/>
        </p:nvSpPr>
        <p:spPr bwMode="auto">
          <a:xfrm>
            <a:off x="4325779" y="2335370"/>
            <a:ext cx="492443" cy="36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anchor="ctr">
            <a:spAutoFit/>
          </a:bodyPr>
          <a:lstStyle>
            <a:lvl1pPr indent="2667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algn="ctr">
              <a:spcBef>
                <a:spcPct val="0"/>
              </a:spcBef>
              <a:buFontTx/>
              <a:buNone/>
            </a:pPr>
            <a:endParaRPr lang="zh-CN" altLang="en-US" sz="2000">
              <a:solidFill>
                <a:schemeClr val="bg1"/>
              </a:solidFill>
              <a:latin typeface="幼圆" pitchFamily="49" charset="-122"/>
              <a:ea typeface="幼圆" pitchFamily="49" charset="-122"/>
            </a:endParaRPr>
          </a:p>
        </p:txBody>
      </p:sp>
    </p:spTree>
    <p:extLst>
      <p:ext uri="{BB962C8B-B14F-4D97-AF65-F5344CB8AC3E}">
        <p14:creationId xmlns:p14="http://schemas.microsoft.com/office/powerpoint/2010/main" val="760563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179512" y="553244"/>
            <a:ext cx="8712968" cy="4499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lnSpc>
                <a:spcPts val="3500"/>
              </a:lnSpc>
              <a:spcBef>
                <a:spcPct val="0"/>
              </a:spcBef>
              <a:buFontTx/>
              <a:buNone/>
            </a:pPr>
            <a:r>
              <a:rPr lang="zh-CN" altLang="en-US" sz="2400" dirty="0">
                <a:latin typeface="黑体" pitchFamily="49" charset="-122"/>
                <a:ea typeface="黑体" pitchFamily="49" charset="-122"/>
              </a:rPr>
              <a:t>►  考向三　综合视点</a:t>
            </a:r>
            <a:r>
              <a:rPr lang="en-US" altLang="zh-CN" sz="2400" dirty="0">
                <a:latin typeface="宋体" charset="-122"/>
                <a:ea typeface="黑体" pitchFamily="49" charset="-122"/>
              </a:rPr>
              <a:t>——</a:t>
            </a:r>
            <a:r>
              <a:rPr lang="zh-CN" altLang="en-US" sz="2400" dirty="0">
                <a:latin typeface="黑体" pitchFamily="49" charset="-122"/>
                <a:ea typeface="黑体" pitchFamily="49" charset="-122"/>
              </a:rPr>
              <a:t>抗日战争</a:t>
            </a:r>
          </a:p>
          <a:p>
            <a:pPr eaLnBrk="1" hangingPunct="1">
              <a:lnSpc>
                <a:spcPts val="4500"/>
              </a:lnSpc>
              <a:spcBef>
                <a:spcPct val="0"/>
              </a:spcBef>
              <a:buFontTx/>
              <a:buNone/>
            </a:pPr>
            <a:r>
              <a:rPr lang="en-US" altLang="zh-CN" sz="2800" dirty="0">
                <a:latin typeface="宋体" charset="-122"/>
              </a:rPr>
              <a:t>    1</a:t>
            </a:r>
            <a:r>
              <a:rPr lang="zh-CN" altLang="en-US" sz="2800" dirty="0">
                <a:latin typeface="宋体" charset="-122"/>
              </a:rPr>
              <a:t>．中国抗日战争的六大特点</a:t>
            </a:r>
          </a:p>
          <a:p>
            <a:pPr eaLnBrk="1" hangingPunct="1">
              <a:lnSpc>
                <a:spcPts val="4500"/>
              </a:lnSpc>
              <a:spcBef>
                <a:spcPct val="0"/>
              </a:spcBef>
              <a:buFontTx/>
              <a:buNone/>
            </a:pPr>
            <a:r>
              <a:rPr lang="en-US" altLang="zh-CN" sz="2800" dirty="0">
                <a:latin typeface="宋体" charset="-122"/>
              </a:rPr>
              <a:t>  </a:t>
            </a:r>
            <a:r>
              <a:rPr lang="en-US" altLang="zh-CN" sz="2800" dirty="0" smtClean="0">
                <a:latin typeface="宋体" charset="-122"/>
              </a:rPr>
              <a:t>(</a:t>
            </a:r>
            <a:r>
              <a:rPr lang="en-US" altLang="zh-CN" sz="2800" dirty="0">
                <a:latin typeface="宋体" charset="-122"/>
              </a:rPr>
              <a:t>1)</a:t>
            </a:r>
            <a:r>
              <a:rPr lang="zh-CN" altLang="en-US" sz="2800" dirty="0">
                <a:latin typeface="宋体" charset="-122"/>
              </a:rPr>
              <a:t>抗日战争是以国共合作为基础，有组织的全民族自卫战争；中国共产党在抗战中起了中流砥柱的作用。</a:t>
            </a:r>
          </a:p>
          <a:p>
            <a:pPr eaLnBrk="1" hangingPunct="1">
              <a:lnSpc>
                <a:spcPts val="4500"/>
              </a:lnSpc>
              <a:spcBef>
                <a:spcPct val="0"/>
              </a:spcBef>
              <a:buFontTx/>
              <a:buNone/>
            </a:pPr>
            <a:r>
              <a:rPr lang="en-US" altLang="zh-CN" sz="2800" dirty="0">
                <a:latin typeface="宋体" charset="-122"/>
              </a:rPr>
              <a:t>  </a:t>
            </a:r>
            <a:r>
              <a:rPr lang="en-US" altLang="zh-CN" sz="2800" dirty="0" smtClean="0">
                <a:latin typeface="宋体" charset="-122"/>
              </a:rPr>
              <a:t>(</a:t>
            </a:r>
            <a:r>
              <a:rPr lang="en-US" altLang="zh-CN" sz="2800" dirty="0">
                <a:latin typeface="宋体" charset="-122"/>
              </a:rPr>
              <a:t>2)</a:t>
            </a:r>
            <a:r>
              <a:rPr lang="zh-CN" altLang="en-US" sz="2800" dirty="0">
                <a:latin typeface="宋体" charset="-122"/>
              </a:rPr>
              <a:t>具有双重性质。它既是反法西斯战争，又是民族解放战争。</a:t>
            </a:r>
          </a:p>
          <a:p>
            <a:pPr eaLnBrk="1" hangingPunct="1">
              <a:lnSpc>
                <a:spcPts val="4500"/>
              </a:lnSpc>
              <a:spcBef>
                <a:spcPct val="0"/>
              </a:spcBef>
              <a:buFontTx/>
              <a:buNone/>
            </a:pPr>
            <a:r>
              <a:rPr lang="en-US" altLang="zh-CN" sz="2800" dirty="0">
                <a:latin typeface="宋体" charset="-122"/>
              </a:rPr>
              <a:t>  </a:t>
            </a:r>
            <a:r>
              <a:rPr lang="en-US" altLang="zh-CN" sz="2800" dirty="0" smtClean="0">
                <a:latin typeface="宋体" charset="-122"/>
              </a:rPr>
              <a:t>(</a:t>
            </a:r>
            <a:r>
              <a:rPr lang="en-US" altLang="zh-CN" sz="2800" dirty="0">
                <a:latin typeface="宋体" charset="-122"/>
              </a:rPr>
              <a:t>3)</a:t>
            </a:r>
            <a:r>
              <a:rPr lang="zh-CN" altLang="en-US" sz="2800" dirty="0">
                <a:latin typeface="宋体" charset="-122"/>
              </a:rPr>
              <a:t>两个战场并存。两个战场相互配合、相互依存的关系一直贯穿整个抗战时期</a:t>
            </a:r>
            <a:r>
              <a:rPr lang="zh-CN" altLang="en-US" sz="2800" dirty="0" smtClean="0">
                <a:latin typeface="宋体" charset="-122"/>
              </a:rPr>
              <a:t>。</a:t>
            </a:r>
            <a:endParaRPr lang="zh-CN" altLang="en-US" sz="2800" dirty="0">
              <a:latin typeface="宋体" charset="-122"/>
            </a:endParaRPr>
          </a:p>
        </p:txBody>
      </p:sp>
      <p:sp>
        <p:nvSpPr>
          <p:cNvPr id="76804" name="标题 1"/>
          <p:cNvSpPr>
            <a:spLocks noGrp="1"/>
          </p:cNvSpPr>
          <p:nvPr>
            <p:ph type="title" idx="4294967295"/>
          </p:nvPr>
        </p:nvSpPr>
        <p:spPr>
          <a:xfrm>
            <a:off x="611188" y="138907"/>
            <a:ext cx="6697662" cy="396875"/>
          </a:xfrm>
          <a:noFill/>
        </p:spPr>
        <p:txBody>
          <a:bodyPr>
            <a:normAutofit fontScale="90000"/>
          </a:bodyPr>
          <a:lstStyle/>
          <a:p>
            <a:pPr algn="l" eaLnBrk="1" hangingPunct="1"/>
            <a:r>
              <a:rPr lang="zh-CN" altLang="en-US" sz="2200" b="1" dirty="0" smtClean="0">
                <a:solidFill>
                  <a:srgbClr val="C00000"/>
                </a:solidFill>
                <a:latin typeface="幼圆" pitchFamily="49" charset="-122"/>
                <a:ea typeface="幼圆" pitchFamily="49" charset="-122"/>
              </a:rPr>
              <a:t>　伟大的抗日战争</a:t>
            </a:r>
          </a:p>
        </p:txBody>
      </p:sp>
    </p:spTree>
    <p:extLst>
      <p:ext uri="{BB962C8B-B14F-4D97-AF65-F5344CB8AC3E}">
        <p14:creationId xmlns:p14="http://schemas.microsoft.com/office/powerpoint/2010/main" val="3208175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4" name="TextBox 2"/>
          <p:cNvSpPr txBox="1">
            <a:spLocks noChangeArrowheads="1"/>
          </p:cNvSpPr>
          <p:nvPr/>
        </p:nvSpPr>
        <p:spPr bwMode="auto">
          <a:xfrm>
            <a:off x="214314" y="635445"/>
            <a:ext cx="8643937" cy="4022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lnSpc>
                <a:spcPct val="120000"/>
              </a:lnSpc>
            </a:pPr>
            <a:r>
              <a:rPr lang="zh-CN" altLang="en-US" sz="2400" b="1" dirty="0">
                <a:solidFill>
                  <a:srgbClr val="FF0000"/>
                </a:solidFill>
                <a:latin typeface="宋体" pitchFamily="2" charset="-122"/>
              </a:rPr>
              <a:t>近代资本主义列强的主要侵华方式</a:t>
            </a:r>
            <a:endParaRPr lang="zh-CN" altLang="en-US" sz="2400" dirty="0">
              <a:solidFill>
                <a:srgbClr val="FF0000"/>
              </a:solidFill>
              <a:latin typeface="宋体" pitchFamily="2" charset="-122"/>
            </a:endParaRPr>
          </a:p>
          <a:p>
            <a:pPr eaLnBrk="1" hangingPunct="1">
              <a:lnSpc>
                <a:spcPct val="120000"/>
              </a:lnSpc>
            </a:pPr>
            <a:r>
              <a:rPr lang="en-US" altLang="zh-CN" sz="2400" b="1" dirty="0">
                <a:solidFill>
                  <a:srgbClr val="FF0000"/>
                </a:solidFill>
                <a:latin typeface="宋体" pitchFamily="2" charset="-122"/>
              </a:rPr>
              <a:t>    1</a:t>
            </a:r>
            <a:r>
              <a:rPr lang="zh-CN" altLang="en-US" sz="2400" b="1" dirty="0">
                <a:solidFill>
                  <a:srgbClr val="FF0000"/>
                </a:solidFill>
                <a:latin typeface="宋体" pitchFamily="2" charset="-122"/>
              </a:rPr>
              <a:t>．发动侵华战争</a:t>
            </a:r>
            <a:endParaRPr lang="zh-CN" altLang="en-US" sz="2400" dirty="0">
              <a:solidFill>
                <a:srgbClr val="FF0000"/>
              </a:solidFill>
              <a:latin typeface="宋体" pitchFamily="2" charset="-122"/>
            </a:endParaRPr>
          </a:p>
          <a:p>
            <a:pPr eaLnBrk="1" hangingPunct="1">
              <a:lnSpc>
                <a:spcPct val="120000"/>
              </a:lnSpc>
            </a:pPr>
            <a:r>
              <a:rPr lang="zh-CN" altLang="en-US" sz="2400" b="1" dirty="0">
                <a:latin typeface="宋体" pitchFamily="2" charset="-122"/>
              </a:rPr>
              <a:t>    如两次鸦片战争、甲午中日战争、八国联军侵华战争、日本法西斯侵华战争。</a:t>
            </a:r>
            <a:endParaRPr lang="zh-CN" altLang="en-US" sz="2400" dirty="0">
              <a:latin typeface="宋体" pitchFamily="2" charset="-122"/>
            </a:endParaRPr>
          </a:p>
          <a:p>
            <a:pPr eaLnBrk="1" hangingPunct="1">
              <a:lnSpc>
                <a:spcPct val="120000"/>
              </a:lnSpc>
            </a:pPr>
            <a:r>
              <a:rPr lang="en-US" altLang="zh-CN" sz="2400" b="1" dirty="0">
                <a:solidFill>
                  <a:srgbClr val="FF0000"/>
                </a:solidFill>
                <a:latin typeface="宋体" pitchFamily="2" charset="-122"/>
              </a:rPr>
              <a:t>    2</a:t>
            </a:r>
            <a:r>
              <a:rPr lang="zh-CN" altLang="en-US" sz="2400" b="1" dirty="0">
                <a:solidFill>
                  <a:srgbClr val="FF0000"/>
                </a:solidFill>
                <a:latin typeface="宋体" pitchFamily="2" charset="-122"/>
              </a:rPr>
              <a:t>．签订不平等条约</a:t>
            </a:r>
            <a:endParaRPr lang="zh-CN" altLang="en-US" sz="2400" dirty="0">
              <a:solidFill>
                <a:srgbClr val="FF0000"/>
              </a:solidFill>
              <a:latin typeface="宋体" pitchFamily="2" charset="-122"/>
            </a:endParaRPr>
          </a:p>
          <a:p>
            <a:pPr eaLnBrk="1" hangingPunct="1">
              <a:lnSpc>
                <a:spcPct val="120000"/>
              </a:lnSpc>
            </a:pPr>
            <a:r>
              <a:rPr lang="zh-CN" altLang="en-US" sz="2400" b="1" dirty="0">
                <a:latin typeface="宋体" pitchFamily="2" charset="-122"/>
              </a:rPr>
              <a:t>    如</a:t>
            </a:r>
            <a:r>
              <a:rPr lang="en-US" altLang="zh-CN" sz="2400" b="1" dirty="0">
                <a:latin typeface="宋体" pitchFamily="2" charset="-122"/>
              </a:rPr>
              <a:t>《</a:t>
            </a:r>
            <a:r>
              <a:rPr lang="zh-CN" altLang="en-US" sz="2400" b="1" dirty="0">
                <a:latin typeface="宋体" pitchFamily="2" charset="-122"/>
              </a:rPr>
              <a:t>南京条约</a:t>
            </a:r>
            <a:r>
              <a:rPr lang="en-US" altLang="zh-CN" sz="2400" b="1" dirty="0">
                <a:latin typeface="宋体" pitchFamily="2" charset="-122"/>
              </a:rPr>
              <a:t>》</a:t>
            </a:r>
            <a:r>
              <a:rPr lang="zh-CN" altLang="en-US" sz="2400" b="1" dirty="0">
                <a:latin typeface="宋体" pitchFamily="2" charset="-122"/>
              </a:rPr>
              <a:t>、</a:t>
            </a:r>
            <a:r>
              <a:rPr lang="en-US" altLang="zh-CN" sz="2400" b="1" dirty="0">
                <a:latin typeface="宋体" pitchFamily="2" charset="-122"/>
              </a:rPr>
              <a:t>《</a:t>
            </a:r>
            <a:r>
              <a:rPr lang="zh-CN" altLang="en-US" sz="2400" b="1" dirty="0">
                <a:latin typeface="宋体" pitchFamily="2" charset="-122"/>
              </a:rPr>
              <a:t>马关条约</a:t>
            </a:r>
            <a:r>
              <a:rPr lang="en-US" altLang="zh-CN" sz="2400" b="1" dirty="0">
                <a:latin typeface="宋体" pitchFamily="2" charset="-122"/>
              </a:rPr>
              <a:t>》</a:t>
            </a:r>
            <a:r>
              <a:rPr lang="zh-CN" altLang="en-US" sz="2400" b="1" dirty="0">
                <a:latin typeface="宋体" pitchFamily="2" charset="-122"/>
              </a:rPr>
              <a:t>、</a:t>
            </a:r>
            <a:r>
              <a:rPr lang="en-US" altLang="zh-CN" sz="2400" b="1" dirty="0">
                <a:latin typeface="宋体" pitchFamily="2" charset="-122"/>
              </a:rPr>
              <a:t>《</a:t>
            </a:r>
            <a:r>
              <a:rPr lang="zh-CN" altLang="en-US" sz="2400" b="1" dirty="0">
                <a:latin typeface="宋体" pitchFamily="2" charset="-122"/>
              </a:rPr>
              <a:t>辛丑条约</a:t>
            </a:r>
            <a:r>
              <a:rPr lang="en-US" altLang="zh-CN" sz="2400" b="1" dirty="0">
                <a:latin typeface="宋体" pitchFamily="2" charset="-122"/>
              </a:rPr>
              <a:t>》</a:t>
            </a:r>
            <a:r>
              <a:rPr lang="zh-CN" altLang="en-US" sz="2400" b="1" dirty="0">
                <a:latin typeface="宋体" pitchFamily="2" charset="-122"/>
              </a:rPr>
              <a:t>等。</a:t>
            </a:r>
            <a:endParaRPr lang="zh-CN" altLang="en-US" sz="2400" dirty="0">
              <a:latin typeface="宋体" pitchFamily="2" charset="-122"/>
            </a:endParaRPr>
          </a:p>
          <a:p>
            <a:pPr eaLnBrk="1" hangingPunct="1">
              <a:lnSpc>
                <a:spcPct val="120000"/>
              </a:lnSpc>
            </a:pPr>
            <a:r>
              <a:rPr lang="en-US" altLang="zh-CN" sz="2400" b="1" dirty="0">
                <a:solidFill>
                  <a:srgbClr val="FF0000"/>
                </a:solidFill>
                <a:latin typeface="宋体" pitchFamily="2" charset="-122"/>
              </a:rPr>
              <a:t>    3</a:t>
            </a:r>
            <a:r>
              <a:rPr lang="zh-CN" altLang="en-US" sz="2400" b="1" dirty="0">
                <a:solidFill>
                  <a:srgbClr val="FF0000"/>
                </a:solidFill>
                <a:latin typeface="宋体" pitchFamily="2" charset="-122"/>
              </a:rPr>
              <a:t>．侵犯中国主权</a:t>
            </a:r>
            <a:endParaRPr lang="zh-CN" altLang="en-US" sz="2400" dirty="0">
              <a:solidFill>
                <a:srgbClr val="FF0000"/>
              </a:solidFill>
              <a:latin typeface="宋体" pitchFamily="2" charset="-122"/>
            </a:endParaRPr>
          </a:p>
          <a:p>
            <a:pPr eaLnBrk="1" hangingPunct="1">
              <a:lnSpc>
                <a:spcPct val="120000"/>
              </a:lnSpc>
            </a:pPr>
            <a:r>
              <a:rPr lang="zh-CN" altLang="en-US" sz="2400" b="1" dirty="0">
                <a:latin typeface="宋体" pitchFamily="2" charset="-122"/>
              </a:rPr>
              <a:t>    如开辟租界、控制关税、破坏司法权、片面最惠国待遇、强占租界地、划分势力范围等。</a:t>
            </a:r>
            <a:endParaRPr lang="zh-CN" altLang="en-US" sz="2400" dirty="0">
              <a:latin typeface="宋体" pitchFamily="2" charset="-122"/>
            </a:endParaRPr>
          </a:p>
        </p:txBody>
      </p:sp>
      <p:pic>
        <p:nvPicPr>
          <p:cNvPr id="819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01" y="49188"/>
            <a:ext cx="28289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3175465"/>
      </p:ext>
    </p:extLst>
  </p:cSld>
  <p:clrMapOvr>
    <a:masterClrMapping/>
  </p:clrMapOvr>
  <p:transition spd="slow">
    <p:split orient="vert"/>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55576" y="780521"/>
            <a:ext cx="7916863" cy="4499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a:lnSpc>
                <a:spcPts val="4300"/>
              </a:lnSpc>
              <a:spcBef>
                <a:spcPct val="0"/>
              </a:spcBef>
              <a:buNone/>
            </a:pPr>
            <a:r>
              <a:rPr lang="en-US" altLang="zh-CN" sz="2800" dirty="0">
                <a:latin typeface="宋体" charset="-122"/>
              </a:rPr>
              <a:t>(4)</a:t>
            </a:r>
            <a:r>
              <a:rPr lang="zh-CN" altLang="en-US" sz="2800" dirty="0">
                <a:latin typeface="宋体" charset="-122"/>
              </a:rPr>
              <a:t>以弱胜强。抗日战争是中国人民一百多年来第一次取得反对帝国主义侵略的完全胜利。</a:t>
            </a:r>
          </a:p>
          <a:p>
            <a:pPr>
              <a:lnSpc>
                <a:spcPts val="4300"/>
              </a:lnSpc>
              <a:spcBef>
                <a:spcPct val="0"/>
              </a:spcBef>
              <a:buNone/>
            </a:pPr>
            <a:r>
              <a:rPr lang="en-US" altLang="zh-CN" sz="2800" dirty="0" smtClean="0">
                <a:latin typeface="宋体" charset="-122"/>
              </a:rPr>
              <a:t>(</a:t>
            </a:r>
            <a:r>
              <a:rPr lang="en-US" altLang="zh-CN" sz="2800" dirty="0">
                <a:latin typeface="宋体" charset="-122"/>
              </a:rPr>
              <a:t>5)</a:t>
            </a:r>
            <a:r>
              <a:rPr lang="zh-CN" altLang="en-US" sz="2800" dirty="0">
                <a:latin typeface="宋体" charset="-122"/>
              </a:rPr>
              <a:t>最具持久性。中国战场是所有反法西斯战场中开始最早、结束最晚的战场。</a:t>
            </a:r>
          </a:p>
          <a:p>
            <a:pPr>
              <a:lnSpc>
                <a:spcPts val="4300"/>
              </a:lnSpc>
              <a:spcBef>
                <a:spcPct val="0"/>
              </a:spcBef>
              <a:buNone/>
            </a:pPr>
            <a:r>
              <a:rPr lang="en-US" altLang="zh-CN" sz="2800" dirty="0" smtClean="0">
                <a:latin typeface="宋体" charset="-122"/>
              </a:rPr>
              <a:t>(6</a:t>
            </a:r>
            <a:r>
              <a:rPr lang="en-US" altLang="zh-CN" sz="2800" dirty="0">
                <a:latin typeface="宋体" charset="-122"/>
              </a:rPr>
              <a:t>)</a:t>
            </a:r>
            <a:r>
              <a:rPr lang="zh-CN" altLang="en-US" sz="2800" dirty="0">
                <a:latin typeface="宋体" charset="-122"/>
              </a:rPr>
              <a:t>中国的抗日战争是世界反法西斯战争的重要组成部分，为世界反法西斯的胜利作出了巨大贡献。</a:t>
            </a:r>
          </a:p>
        </p:txBody>
      </p:sp>
      <p:sp>
        <p:nvSpPr>
          <p:cNvPr id="77828" name="标题 1"/>
          <p:cNvSpPr>
            <a:spLocks noGrp="1"/>
          </p:cNvSpPr>
          <p:nvPr>
            <p:ph type="title" idx="4294967295"/>
          </p:nvPr>
        </p:nvSpPr>
        <p:spPr>
          <a:xfrm>
            <a:off x="611188" y="138907"/>
            <a:ext cx="6697662" cy="396875"/>
          </a:xfrm>
          <a:noFill/>
        </p:spPr>
        <p:txBody>
          <a:bodyPr>
            <a:normAutofit fontScale="90000"/>
          </a:bodyPr>
          <a:lstStyle/>
          <a:p>
            <a:pPr algn="l" eaLnBrk="1" hangingPunct="1"/>
            <a:r>
              <a:rPr lang="zh-CN" altLang="en-US" sz="2200" b="1" dirty="0" smtClean="0">
                <a:solidFill>
                  <a:srgbClr val="C00000"/>
                </a:solidFill>
                <a:latin typeface="幼圆" pitchFamily="49" charset="-122"/>
                <a:ea typeface="幼圆" pitchFamily="49" charset="-122"/>
              </a:rPr>
              <a:t>伟大的抗日战争</a:t>
            </a:r>
          </a:p>
        </p:txBody>
      </p:sp>
    </p:spTree>
    <p:extLst>
      <p:ext uri="{BB962C8B-B14F-4D97-AF65-F5344CB8AC3E}">
        <p14:creationId xmlns:p14="http://schemas.microsoft.com/office/powerpoint/2010/main" val="3551579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90576" y="780521"/>
            <a:ext cx="7916863" cy="4499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lnSpc>
                <a:spcPts val="3500"/>
              </a:lnSpc>
              <a:spcBef>
                <a:spcPct val="0"/>
              </a:spcBef>
              <a:buFontTx/>
              <a:buNone/>
            </a:pPr>
            <a:r>
              <a:rPr lang="en-US" altLang="zh-CN" sz="2400" dirty="0">
                <a:latin typeface="宋体" charset="-122"/>
              </a:rPr>
              <a:t>    2．中国抗日战争胜利的因素和根本原因</a:t>
            </a:r>
          </a:p>
          <a:p>
            <a:pPr eaLnBrk="1" hangingPunct="1">
              <a:lnSpc>
                <a:spcPts val="3500"/>
              </a:lnSpc>
              <a:spcBef>
                <a:spcPct val="0"/>
              </a:spcBef>
              <a:buFontTx/>
              <a:buNone/>
            </a:pPr>
            <a:r>
              <a:rPr lang="en-US" altLang="zh-CN" sz="2400" dirty="0">
                <a:latin typeface="宋体" charset="-122"/>
              </a:rPr>
              <a:t>    (1)胜利因素</a:t>
            </a:r>
          </a:p>
          <a:p>
            <a:pPr eaLnBrk="1" hangingPunct="1">
              <a:lnSpc>
                <a:spcPts val="3500"/>
              </a:lnSpc>
              <a:spcBef>
                <a:spcPct val="0"/>
              </a:spcBef>
              <a:buFontTx/>
              <a:buNone/>
            </a:pPr>
            <a:r>
              <a:rPr lang="en-US" altLang="zh-CN" sz="2400" dirty="0">
                <a:latin typeface="宋体" charset="-122"/>
              </a:rPr>
              <a:t>    ①国共合作，全民族抗战。</a:t>
            </a:r>
          </a:p>
          <a:p>
            <a:pPr eaLnBrk="1" hangingPunct="1">
              <a:lnSpc>
                <a:spcPts val="3500"/>
              </a:lnSpc>
              <a:spcBef>
                <a:spcPct val="0"/>
              </a:spcBef>
              <a:buFontTx/>
              <a:buNone/>
            </a:pPr>
            <a:r>
              <a:rPr lang="en-US" altLang="zh-CN" sz="2400" dirty="0">
                <a:latin typeface="宋体" charset="-122"/>
              </a:rPr>
              <a:t>    ②中国是大国，坚持持久战。</a:t>
            </a:r>
          </a:p>
          <a:p>
            <a:pPr eaLnBrk="1" hangingPunct="1">
              <a:lnSpc>
                <a:spcPts val="3500"/>
              </a:lnSpc>
              <a:spcBef>
                <a:spcPct val="0"/>
              </a:spcBef>
              <a:buFontTx/>
              <a:buNone/>
            </a:pPr>
            <a:r>
              <a:rPr lang="en-US" altLang="zh-CN" sz="2400" dirty="0">
                <a:latin typeface="宋体" charset="-122"/>
              </a:rPr>
              <a:t>    ③中国共产党坚持人民战争的全面抗战路线。</a:t>
            </a:r>
          </a:p>
          <a:p>
            <a:pPr eaLnBrk="1" hangingPunct="1">
              <a:lnSpc>
                <a:spcPts val="3500"/>
              </a:lnSpc>
              <a:spcBef>
                <a:spcPct val="0"/>
              </a:spcBef>
              <a:buFontTx/>
              <a:buNone/>
            </a:pPr>
            <a:r>
              <a:rPr lang="en-US" altLang="zh-CN" sz="2400" dirty="0">
                <a:latin typeface="宋体" charset="-122"/>
              </a:rPr>
              <a:t>    ④中国军民英勇抗战。</a:t>
            </a:r>
          </a:p>
          <a:p>
            <a:pPr eaLnBrk="1" hangingPunct="1">
              <a:lnSpc>
                <a:spcPts val="3500"/>
              </a:lnSpc>
              <a:spcBef>
                <a:spcPct val="0"/>
              </a:spcBef>
              <a:buFontTx/>
              <a:buNone/>
            </a:pPr>
            <a:r>
              <a:rPr lang="en-US" altLang="zh-CN" sz="2400" dirty="0">
                <a:latin typeface="宋体" charset="-122"/>
              </a:rPr>
              <a:t>    ⑤国际反法西斯力量结成联盟，共同抗战。</a:t>
            </a:r>
          </a:p>
          <a:p>
            <a:pPr eaLnBrk="1" hangingPunct="1">
              <a:lnSpc>
                <a:spcPts val="3500"/>
              </a:lnSpc>
              <a:spcBef>
                <a:spcPct val="0"/>
              </a:spcBef>
              <a:buFontTx/>
              <a:buNone/>
            </a:pPr>
            <a:r>
              <a:rPr lang="en-US" altLang="zh-CN" sz="2400" dirty="0">
                <a:latin typeface="宋体" charset="-122"/>
              </a:rPr>
              <a:t>    (2)根本原因：以第二次国共合作为基础的全民族抗战。</a:t>
            </a:r>
            <a:endParaRPr lang="zh-CN" altLang="en-US" sz="2400" dirty="0">
              <a:latin typeface="宋体" charset="-122"/>
            </a:endParaRPr>
          </a:p>
        </p:txBody>
      </p:sp>
      <p:sp>
        <p:nvSpPr>
          <p:cNvPr id="78852" name="标题 1"/>
          <p:cNvSpPr>
            <a:spLocks noGrp="1"/>
          </p:cNvSpPr>
          <p:nvPr>
            <p:ph type="title" idx="4294967295"/>
          </p:nvPr>
        </p:nvSpPr>
        <p:spPr>
          <a:xfrm>
            <a:off x="611188" y="138907"/>
            <a:ext cx="6697662" cy="396875"/>
          </a:xfrm>
          <a:noFill/>
        </p:spPr>
        <p:txBody>
          <a:bodyPr>
            <a:normAutofit fontScale="90000"/>
          </a:bodyPr>
          <a:lstStyle/>
          <a:p>
            <a:pPr algn="l" eaLnBrk="1" hangingPunct="1"/>
            <a:r>
              <a:rPr lang="zh-CN" altLang="en-US" sz="2200" b="1" dirty="0" smtClean="0">
                <a:solidFill>
                  <a:srgbClr val="C00000"/>
                </a:solidFill>
                <a:latin typeface="幼圆" pitchFamily="49" charset="-122"/>
                <a:ea typeface="幼圆" pitchFamily="49" charset="-122"/>
              </a:rPr>
              <a:t>伟大的抗日战争</a:t>
            </a:r>
          </a:p>
        </p:txBody>
      </p:sp>
    </p:spTree>
    <p:extLst>
      <p:ext uri="{BB962C8B-B14F-4D97-AF65-F5344CB8AC3E}">
        <p14:creationId xmlns:p14="http://schemas.microsoft.com/office/powerpoint/2010/main" val="32763851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6" name="TextBox 1"/>
          <p:cNvSpPr txBox="1">
            <a:spLocks noChangeArrowheads="1"/>
          </p:cNvSpPr>
          <p:nvPr/>
        </p:nvSpPr>
        <p:spPr bwMode="auto">
          <a:xfrm>
            <a:off x="428625" y="1057011"/>
            <a:ext cx="8104188"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pPr>
            <a:r>
              <a:rPr lang="zh-CN" altLang="en-US" sz="2400" b="1">
                <a:solidFill>
                  <a:srgbClr val="FF0000"/>
                </a:solidFill>
                <a:latin typeface="宋体" charset="-122"/>
              </a:rPr>
              <a:t>    四、解放战争</a:t>
            </a:r>
            <a:endParaRPr lang="zh-CN" altLang="en-US" sz="2400">
              <a:solidFill>
                <a:srgbClr val="FF0000"/>
              </a:solidFill>
              <a:latin typeface="宋体" charset="-122"/>
            </a:endParaRPr>
          </a:p>
          <a:p>
            <a:pPr eaLnBrk="1" hangingPunct="1">
              <a:lnSpc>
                <a:spcPct val="150000"/>
              </a:lnSpc>
            </a:pPr>
            <a:r>
              <a:rPr lang="en-US" altLang="zh-CN" sz="2400" b="1" dirty="0">
                <a:solidFill>
                  <a:srgbClr val="FF0000"/>
                </a:solidFill>
                <a:latin typeface="宋体" charset="-122"/>
              </a:rPr>
              <a:t>    1</a:t>
            </a:r>
            <a:r>
              <a:rPr lang="zh-CN" altLang="en-US" sz="2400" b="1">
                <a:solidFill>
                  <a:srgbClr val="FF0000"/>
                </a:solidFill>
                <a:latin typeface="宋体" charset="-122"/>
              </a:rPr>
              <a:t>．争取和平民主的斗争</a:t>
            </a:r>
            <a:endParaRPr lang="zh-CN" altLang="en-US" sz="2400">
              <a:solidFill>
                <a:srgbClr val="FF0000"/>
              </a:solidFill>
              <a:latin typeface="宋体" charset="-122"/>
            </a:endParaRPr>
          </a:p>
          <a:p>
            <a:pPr eaLnBrk="1" hangingPunct="1">
              <a:lnSpc>
                <a:spcPct val="150000"/>
              </a:lnSpc>
            </a:pPr>
            <a:r>
              <a:rPr lang="en-US" altLang="zh-CN" sz="2400" b="1" dirty="0">
                <a:latin typeface="宋体" charset="-122"/>
              </a:rPr>
              <a:t>    (1)</a:t>
            </a:r>
            <a:r>
              <a:rPr lang="zh-CN" altLang="en-US" sz="2400" b="1">
                <a:latin typeface="宋体" charset="-122"/>
              </a:rPr>
              <a:t>中共七大要求废止国民党一党专政，建立民主联合</a:t>
            </a:r>
          </a:p>
          <a:p>
            <a:pPr eaLnBrk="1" hangingPunct="1">
              <a:lnSpc>
                <a:spcPct val="150000"/>
              </a:lnSpc>
            </a:pPr>
            <a:r>
              <a:rPr lang="zh-CN" altLang="en-US" sz="2400" b="1">
                <a:latin typeface="宋体" charset="-122"/>
              </a:rPr>
              <a:t>政府。</a:t>
            </a:r>
            <a:endParaRPr lang="zh-CN" altLang="en-US" sz="2400">
              <a:latin typeface="宋体" charset="-122"/>
            </a:endParaRPr>
          </a:p>
          <a:p>
            <a:pPr eaLnBrk="1" hangingPunct="1">
              <a:lnSpc>
                <a:spcPct val="150000"/>
              </a:lnSpc>
            </a:pPr>
            <a:r>
              <a:rPr lang="en-US" altLang="zh-CN" sz="2400" b="1" dirty="0">
                <a:latin typeface="宋体" charset="-122"/>
              </a:rPr>
              <a:t>    (2)</a:t>
            </a:r>
            <a:r>
              <a:rPr lang="zh-CN" altLang="en-US" sz="2400" b="1">
                <a:latin typeface="宋体" charset="-122"/>
              </a:rPr>
              <a:t>重庆谈判国共签署</a:t>
            </a:r>
            <a:r>
              <a:rPr lang="en-US" altLang="zh-CN" sz="2400" b="1" dirty="0">
                <a:latin typeface="宋体" charset="-122"/>
              </a:rPr>
              <a:t>《</a:t>
            </a:r>
            <a:r>
              <a:rPr lang="zh-CN" altLang="en-US" sz="2400" b="1">
                <a:latin typeface="宋体" charset="-122"/>
              </a:rPr>
              <a:t>双十协定</a:t>
            </a:r>
            <a:r>
              <a:rPr lang="en-US" altLang="zh-CN" sz="2400" b="1" dirty="0">
                <a:latin typeface="宋体" charset="-122"/>
              </a:rPr>
              <a:t>》</a:t>
            </a:r>
            <a:r>
              <a:rPr lang="zh-CN" altLang="en-US" sz="2400" b="1">
                <a:latin typeface="宋体" charset="-122"/>
              </a:rPr>
              <a:t>，确定了和平建国</a:t>
            </a:r>
          </a:p>
          <a:p>
            <a:pPr eaLnBrk="1" hangingPunct="1">
              <a:lnSpc>
                <a:spcPct val="150000"/>
              </a:lnSpc>
            </a:pPr>
            <a:r>
              <a:rPr lang="zh-CN" altLang="en-US" sz="2400" b="1">
                <a:latin typeface="宋体" charset="-122"/>
              </a:rPr>
              <a:t>的方针。</a:t>
            </a:r>
            <a:endParaRPr lang="zh-CN" altLang="en-US" sz="2400">
              <a:latin typeface="宋体" charset="-122"/>
            </a:endParaRPr>
          </a:p>
          <a:p>
            <a:pPr eaLnBrk="1" hangingPunct="1">
              <a:lnSpc>
                <a:spcPct val="150000"/>
              </a:lnSpc>
            </a:pPr>
            <a:r>
              <a:rPr lang="en-US" altLang="zh-CN" sz="2400" b="1" dirty="0">
                <a:latin typeface="宋体" charset="-122"/>
              </a:rPr>
              <a:t>    (3)1946</a:t>
            </a:r>
            <a:r>
              <a:rPr lang="zh-CN" altLang="en-US" sz="2400" b="1">
                <a:latin typeface="宋体" charset="-122"/>
              </a:rPr>
              <a:t>年政治协商会议通过了有利于人民的协议。</a:t>
            </a:r>
            <a:endParaRPr lang="zh-CN" altLang="en-US" sz="2400">
              <a:latin typeface="宋体" charset="-122"/>
            </a:endParaRPr>
          </a:p>
        </p:txBody>
      </p:sp>
    </p:spTree>
    <p:extLst>
      <p:ext uri="{BB962C8B-B14F-4D97-AF65-F5344CB8AC3E}">
        <p14:creationId xmlns:p14="http://schemas.microsoft.com/office/powerpoint/2010/main" val="2509155712"/>
      </p:ext>
    </p:extLst>
  </p:cSld>
  <p:clrMapOvr>
    <a:masterClrMapping/>
  </p:clrMapOvr>
  <p:transition>
    <p:pull/>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598488" y="254000"/>
            <a:ext cx="7920037" cy="461963"/>
          </a:xfrm>
          <a:prstGeom prst="rect">
            <a:avLst/>
          </a:prstGeom>
          <a:noFill/>
          <a:ln w="9525">
            <a:noFill/>
            <a:miter lim="800000"/>
            <a:headEnd/>
            <a:tailEnd/>
          </a:ln>
        </p:spPr>
        <p:txBody>
          <a:bodyPr>
            <a:spAutoFit/>
          </a:bodyPr>
          <a:lstStyle/>
          <a:p>
            <a:pPr algn="ctr">
              <a:spcBef>
                <a:spcPct val="50000"/>
              </a:spcBef>
              <a:defRPr/>
            </a:pPr>
            <a:r>
              <a:rPr lang="zh-CN" altLang="en-US" sz="2400" b="1" dirty="0">
                <a:effectLst>
                  <a:outerShdw blurRad="38100" dist="38100" dir="2700000" algn="tl">
                    <a:srgbClr val="C0C0C0"/>
                  </a:outerShdw>
                </a:effectLst>
                <a:latin typeface="宋体" pitchFamily="2" charset="-122"/>
                <a:ea typeface="宋体" pitchFamily="2" charset="-122"/>
              </a:rPr>
              <a:t>中国革命的对象、任务、性质、动力和前途分别是什么？</a:t>
            </a:r>
          </a:p>
        </p:txBody>
      </p:sp>
      <p:sp>
        <p:nvSpPr>
          <p:cNvPr id="27651" name="Text Box 10"/>
          <p:cNvSpPr txBox="1">
            <a:spLocks noChangeArrowheads="1"/>
          </p:cNvSpPr>
          <p:nvPr/>
        </p:nvSpPr>
        <p:spPr bwMode="auto">
          <a:xfrm>
            <a:off x="3276600" y="3619500"/>
            <a:ext cx="1752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50000"/>
              </a:spcBef>
              <a:buClrTx/>
              <a:buSzTx/>
              <a:buFontTx/>
              <a:buNone/>
            </a:pPr>
            <a:endParaRPr lang="zh-CN" altLang="en-US" sz="1800">
              <a:latin typeface="Tahoma" pitchFamily="34" charset="0"/>
            </a:endParaRPr>
          </a:p>
        </p:txBody>
      </p:sp>
      <p:grpSp>
        <p:nvGrpSpPr>
          <p:cNvPr id="2" name="Group 4"/>
          <p:cNvGrpSpPr>
            <a:grpSpLocks/>
          </p:cNvGrpSpPr>
          <p:nvPr/>
        </p:nvGrpSpPr>
        <p:grpSpPr bwMode="auto">
          <a:xfrm>
            <a:off x="3986213" y="3846513"/>
            <a:ext cx="1143000" cy="403225"/>
            <a:chOff x="0" y="0"/>
            <a:chExt cx="1143000" cy="484094"/>
          </a:xfrm>
        </p:grpSpPr>
        <p:sp>
          <p:nvSpPr>
            <p:cNvPr id="27676" name="AutoShape 12"/>
            <p:cNvSpPr>
              <a:spLocks noChangeArrowheads="1"/>
            </p:cNvSpPr>
            <p:nvPr/>
          </p:nvSpPr>
          <p:spPr bwMode="auto">
            <a:xfrm>
              <a:off x="0" y="255494"/>
              <a:ext cx="1143000" cy="228600"/>
            </a:xfrm>
            <a:prstGeom prst="leftRightArrow">
              <a:avLst>
                <a:gd name="adj1" fmla="val 50000"/>
                <a:gd name="adj2" fmla="val 100000"/>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a:p>
          </p:txBody>
        </p:sp>
        <p:sp>
          <p:nvSpPr>
            <p:cNvPr id="27677" name="AutoShape 15"/>
            <p:cNvSpPr>
              <a:spLocks noChangeArrowheads="1"/>
            </p:cNvSpPr>
            <p:nvPr/>
          </p:nvSpPr>
          <p:spPr bwMode="auto">
            <a:xfrm>
              <a:off x="446784" y="0"/>
              <a:ext cx="228600" cy="304800"/>
            </a:xfrm>
            <a:prstGeom prst="downArrow">
              <a:avLst>
                <a:gd name="adj1" fmla="val 50000"/>
                <a:gd name="adj2" fmla="val 33333"/>
              </a:avLst>
            </a:prstGeom>
            <a:solidFill>
              <a:schemeClr val="accent1"/>
            </a:solidFill>
            <a:ln w="9525">
              <a:solidFill>
                <a:schemeClr val="tx1"/>
              </a:solidFill>
              <a:miter lim="800000"/>
              <a:headEnd/>
              <a:tailEnd/>
            </a:ln>
          </p:spPr>
          <p:txBody>
            <a:bodyPr vert="eaVert"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a:p>
          </p:txBody>
        </p:sp>
      </p:grpSp>
      <p:sp>
        <p:nvSpPr>
          <p:cNvPr id="59399" name="AutoShape 20"/>
          <p:cNvSpPr>
            <a:spLocks noChangeArrowheads="1"/>
          </p:cNvSpPr>
          <p:nvPr/>
        </p:nvSpPr>
        <p:spPr bwMode="auto">
          <a:xfrm>
            <a:off x="4368800" y="1298575"/>
            <a:ext cx="381000" cy="344488"/>
          </a:xfrm>
          <a:prstGeom prst="downArrow">
            <a:avLst>
              <a:gd name="adj1" fmla="val 50000"/>
              <a:gd name="adj2" fmla="val 34954"/>
            </a:avLst>
          </a:prstGeom>
          <a:solidFill>
            <a:schemeClr val="accent1"/>
          </a:solidFill>
          <a:ln w="9525">
            <a:solidFill>
              <a:schemeClr val="tx1"/>
            </a:solidFill>
            <a:miter lim="800000"/>
            <a:headEnd/>
            <a:tailEnd/>
          </a:ln>
        </p:spPr>
        <p:txBody>
          <a:bodyPr vert="eaVert"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a:p>
        </p:txBody>
      </p:sp>
      <p:sp>
        <p:nvSpPr>
          <p:cNvPr id="27654" name="Text Box 23"/>
          <p:cNvSpPr txBox="1">
            <a:spLocks noChangeArrowheads="1"/>
          </p:cNvSpPr>
          <p:nvPr/>
        </p:nvSpPr>
        <p:spPr bwMode="auto">
          <a:xfrm>
            <a:off x="7007225" y="762000"/>
            <a:ext cx="461963" cy="241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50000"/>
              </a:spcBef>
              <a:buClrTx/>
              <a:buSzTx/>
              <a:buFontTx/>
              <a:buNone/>
            </a:pPr>
            <a:endParaRPr lang="zh-CN" altLang="en-US" sz="1800">
              <a:latin typeface="Tahoma" pitchFamily="34" charset="0"/>
            </a:endParaRPr>
          </a:p>
        </p:txBody>
      </p:sp>
      <p:sp>
        <p:nvSpPr>
          <p:cNvPr id="59401" name="矩形 27"/>
          <p:cNvSpPr>
            <a:spLocks noChangeArrowheads="1"/>
          </p:cNvSpPr>
          <p:nvPr/>
        </p:nvSpPr>
        <p:spPr bwMode="auto">
          <a:xfrm>
            <a:off x="971550" y="809625"/>
            <a:ext cx="1422400" cy="461963"/>
          </a:xfrm>
          <a:prstGeom prst="rect">
            <a:avLst/>
          </a:prstGeom>
          <a:noFill/>
          <a:ln w="38100">
            <a:solidFill>
              <a:srgbClr val="FF0000"/>
            </a:solidFill>
            <a:miter lim="800000"/>
            <a:headEnd/>
            <a:tailEnd/>
          </a:ln>
        </p:spPr>
        <p:txBody>
          <a:bodyPr wrap="none" anchor="ctr">
            <a:spAutoFit/>
          </a:bodyPr>
          <a:lstStyle/>
          <a:p>
            <a:pPr algn="ctr">
              <a:defRPr/>
            </a:pPr>
            <a:r>
              <a:rPr lang="zh-CN" altLang="en-US" sz="2400" b="1">
                <a:effectLst>
                  <a:outerShdw blurRad="38100" dist="38100" dir="2700000" algn="tl">
                    <a:srgbClr val="C0C0C0"/>
                  </a:outerShdw>
                </a:effectLst>
                <a:latin typeface="黑体" pitchFamily="2" charset="-122"/>
                <a:ea typeface="黑体" pitchFamily="2" charset="-122"/>
              </a:rPr>
              <a:t>社会性质</a:t>
            </a:r>
          </a:p>
        </p:txBody>
      </p:sp>
      <p:sp>
        <p:nvSpPr>
          <p:cNvPr id="59402" name="矩形 28"/>
          <p:cNvSpPr>
            <a:spLocks noChangeArrowheads="1"/>
          </p:cNvSpPr>
          <p:nvPr/>
        </p:nvSpPr>
        <p:spPr bwMode="auto">
          <a:xfrm>
            <a:off x="3059113" y="784225"/>
            <a:ext cx="2970212" cy="460375"/>
          </a:xfrm>
          <a:prstGeom prst="rect">
            <a:avLst/>
          </a:prstGeom>
          <a:noFill/>
          <a:ln w="38100">
            <a:solidFill>
              <a:srgbClr val="00B050"/>
            </a:solidFill>
            <a:miter lim="800000"/>
            <a:headEnd/>
            <a:tailEnd/>
          </a:ln>
        </p:spPr>
        <p:txBody>
          <a:bodyPr wrap="none">
            <a:spAutoFit/>
          </a:bodyPr>
          <a:lstStyle/>
          <a:p>
            <a:pPr algn="ctr">
              <a:defRPr/>
            </a:pPr>
            <a:r>
              <a:rPr lang="zh-CN" altLang="en-US" sz="2400" b="1">
                <a:solidFill>
                  <a:srgbClr val="000066"/>
                </a:solidFill>
                <a:effectLst>
                  <a:outerShdw blurRad="38100" dist="38100" dir="2700000" algn="tl">
                    <a:srgbClr val="C0C0C0"/>
                  </a:outerShdw>
                </a:effectLst>
                <a:latin typeface="黑体" pitchFamily="2" charset="-122"/>
                <a:ea typeface="黑体" pitchFamily="2" charset="-122"/>
              </a:rPr>
              <a:t>半殖民地半封建社会</a:t>
            </a:r>
          </a:p>
        </p:txBody>
      </p:sp>
      <p:sp>
        <p:nvSpPr>
          <p:cNvPr id="59403" name="矩形 29"/>
          <p:cNvSpPr>
            <a:spLocks noChangeArrowheads="1"/>
          </p:cNvSpPr>
          <p:nvPr/>
        </p:nvSpPr>
        <p:spPr bwMode="auto">
          <a:xfrm>
            <a:off x="990600" y="2436813"/>
            <a:ext cx="1422400" cy="461962"/>
          </a:xfrm>
          <a:prstGeom prst="rect">
            <a:avLst/>
          </a:prstGeom>
          <a:noFill/>
          <a:ln w="38100">
            <a:solidFill>
              <a:srgbClr val="FF0000"/>
            </a:solidFill>
            <a:miter lim="800000"/>
            <a:headEnd/>
            <a:tailEnd/>
          </a:ln>
        </p:spPr>
        <p:txBody>
          <a:bodyPr wrap="none" anchor="ctr">
            <a:spAutoFit/>
          </a:bodyPr>
          <a:lstStyle/>
          <a:p>
            <a:pPr algn="ctr">
              <a:defRPr/>
            </a:pPr>
            <a:r>
              <a:rPr lang="zh-CN" altLang="en-US" sz="2400" b="1">
                <a:effectLst>
                  <a:outerShdw blurRad="38100" dist="38100" dir="2700000" algn="tl">
                    <a:srgbClr val="C0C0C0"/>
                  </a:outerShdw>
                </a:effectLst>
                <a:latin typeface="黑体" pitchFamily="2" charset="-122"/>
                <a:ea typeface="黑体" pitchFamily="2" charset="-122"/>
              </a:rPr>
              <a:t>革命任务</a:t>
            </a:r>
          </a:p>
        </p:txBody>
      </p:sp>
      <p:sp>
        <p:nvSpPr>
          <p:cNvPr id="59404" name="矩形 30"/>
          <p:cNvSpPr>
            <a:spLocks noChangeArrowheads="1"/>
          </p:cNvSpPr>
          <p:nvPr/>
        </p:nvSpPr>
        <p:spPr bwMode="auto">
          <a:xfrm>
            <a:off x="3811588" y="2476500"/>
            <a:ext cx="1730375" cy="461963"/>
          </a:xfrm>
          <a:prstGeom prst="rect">
            <a:avLst/>
          </a:prstGeom>
          <a:noFill/>
          <a:ln w="50800">
            <a:solidFill>
              <a:srgbClr val="00B050"/>
            </a:solidFill>
            <a:miter lim="800000"/>
            <a:headEnd/>
            <a:tailEnd/>
          </a:ln>
        </p:spPr>
        <p:txBody>
          <a:bodyPr wrap="none">
            <a:spAutoFit/>
          </a:bodyPr>
          <a:lstStyle/>
          <a:p>
            <a:pPr algn="ctr">
              <a:defRPr/>
            </a:pPr>
            <a:r>
              <a:rPr lang="zh-CN" altLang="en-US" sz="2400" b="1">
                <a:solidFill>
                  <a:srgbClr val="000066"/>
                </a:solidFill>
                <a:effectLst>
                  <a:outerShdw blurRad="38100" dist="38100" dir="2700000" algn="tl">
                    <a:srgbClr val="C0C0C0"/>
                  </a:outerShdw>
                </a:effectLst>
                <a:latin typeface="黑体" pitchFamily="2" charset="-122"/>
                <a:ea typeface="黑体" pitchFamily="2" charset="-122"/>
              </a:rPr>
              <a:t>反帝反封建</a:t>
            </a:r>
          </a:p>
        </p:txBody>
      </p:sp>
      <p:sp>
        <p:nvSpPr>
          <p:cNvPr id="59405" name="矩形 31"/>
          <p:cNvSpPr>
            <a:spLocks noChangeArrowheads="1"/>
          </p:cNvSpPr>
          <p:nvPr/>
        </p:nvSpPr>
        <p:spPr bwMode="auto">
          <a:xfrm>
            <a:off x="923925" y="1563688"/>
            <a:ext cx="1422400" cy="460375"/>
          </a:xfrm>
          <a:prstGeom prst="rect">
            <a:avLst/>
          </a:prstGeom>
          <a:noFill/>
          <a:ln w="38100">
            <a:solidFill>
              <a:srgbClr val="FF0000"/>
            </a:solidFill>
            <a:miter lim="800000"/>
            <a:headEnd/>
            <a:tailEnd/>
          </a:ln>
        </p:spPr>
        <p:txBody>
          <a:bodyPr wrap="none" anchor="ctr">
            <a:spAutoFit/>
          </a:bodyPr>
          <a:lstStyle/>
          <a:p>
            <a:pPr algn="ctr">
              <a:defRPr/>
            </a:pPr>
            <a:r>
              <a:rPr lang="zh-CN" altLang="en-US" sz="2400" b="1">
                <a:effectLst>
                  <a:outerShdw blurRad="38100" dist="38100" dir="2700000" algn="tl">
                    <a:srgbClr val="C0C0C0"/>
                  </a:outerShdw>
                </a:effectLst>
                <a:latin typeface="黑体" pitchFamily="2" charset="-122"/>
                <a:ea typeface="黑体" pitchFamily="2" charset="-122"/>
              </a:rPr>
              <a:t>革命对象</a:t>
            </a:r>
          </a:p>
        </p:txBody>
      </p:sp>
      <p:sp>
        <p:nvSpPr>
          <p:cNvPr id="59406" name="矩形 32"/>
          <p:cNvSpPr>
            <a:spLocks noChangeArrowheads="1"/>
          </p:cNvSpPr>
          <p:nvPr/>
        </p:nvSpPr>
        <p:spPr bwMode="auto">
          <a:xfrm>
            <a:off x="3205163" y="1651000"/>
            <a:ext cx="2968625" cy="461963"/>
          </a:xfrm>
          <a:prstGeom prst="rect">
            <a:avLst/>
          </a:prstGeom>
          <a:noFill/>
          <a:ln w="50800">
            <a:solidFill>
              <a:srgbClr val="00B050"/>
            </a:solidFill>
            <a:miter lim="800000"/>
            <a:headEnd/>
            <a:tailEnd/>
          </a:ln>
        </p:spPr>
        <p:txBody>
          <a:bodyPr wrap="none">
            <a:spAutoFit/>
          </a:bodyPr>
          <a:lstStyle/>
          <a:p>
            <a:pPr algn="ctr">
              <a:defRPr/>
            </a:pPr>
            <a:r>
              <a:rPr lang="zh-CN" altLang="en-US" sz="2400" b="1">
                <a:solidFill>
                  <a:srgbClr val="000066"/>
                </a:solidFill>
                <a:effectLst>
                  <a:outerShdw blurRad="38100" dist="38100" dir="2700000" algn="tl">
                    <a:srgbClr val="C0C0C0"/>
                  </a:outerShdw>
                </a:effectLst>
                <a:latin typeface="黑体" pitchFamily="2" charset="-122"/>
                <a:ea typeface="黑体" pitchFamily="2" charset="-122"/>
              </a:rPr>
              <a:t>帝国主义和封建主义</a:t>
            </a:r>
          </a:p>
        </p:txBody>
      </p:sp>
      <p:sp>
        <p:nvSpPr>
          <p:cNvPr id="59407" name="矩形 33"/>
          <p:cNvSpPr>
            <a:spLocks noChangeArrowheads="1"/>
          </p:cNvSpPr>
          <p:nvPr/>
        </p:nvSpPr>
        <p:spPr bwMode="auto">
          <a:xfrm>
            <a:off x="976313" y="3341688"/>
            <a:ext cx="1422400" cy="461962"/>
          </a:xfrm>
          <a:prstGeom prst="rect">
            <a:avLst/>
          </a:prstGeom>
          <a:noFill/>
          <a:ln w="38100">
            <a:solidFill>
              <a:srgbClr val="FF0000"/>
            </a:solidFill>
            <a:miter lim="800000"/>
            <a:headEnd/>
            <a:tailEnd/>
          </a:ln>
        </p:spPr>
        <p:txBody>
          <a:bodyPr wrap="none" anchor="ctr">
            <a:spAutoFit/>
          </a:bodyPr>
          <a:lstStyle/>
          <a:p>
            <a:pPr algn="ctr">
              <a:defRPr/>
            </a:pPr>
            <a:r>
              <a:rPr lang="zh-CN" altLang="en-US" sz="2400" b="1">
                <a:effectLst>
                  <a:outerShdw blurRad="38100" dist="38100" dir="2700000" algn="tl">
                    <a:srgbClr val="C0C0C0"/>
                  </a:outerShdw>
                </a:effectLst>
                <a:latin typeface="黑体" pitchFamily="2" charset="-122"/>
                <a:ea typeface="黑体" pitchFamily="2" charset="-122"/>
              </a:rPr>
              <a:t>革命性质</a:t>
            </a:r>
          </a:p>
        </p:txBody>
      </p:sp>
      <p:sp>
        <p:nvSpPr>
          <p:cNvPr id="59408" name="矩形 34"/>
          <p:cNvSpPr>
            <a:spLocks noChangeArrowheads="1"/>
          </p:cNvSpPr>
          <p:nvPr/>
        </p:nvSpPr>
        <p:spPr bwMode="auto">
          <a:xfrm>
            <a:off x="3856038" y="3373438"/>
            <a:ext cx="1422400" cy="461962"/>
          </a:xfrm>
          <a:prstGeom prst="rect">
            <a:avLst/>
          </a:prstGeom>
          <a:noFill/>
          <a:ln w="50800">
            <a:solidFill>
              <a:srgbClr val="00B050"/>
            </a:solidFill>
            <a:miter lim="800000"/>
            <a:headEnd/>
            <a:tailEnd/>
          </a:ln>
        </p:spPr>
        <p:txBody>
          <a:bodyPr wrap="none">
            <a:spAutoFit/>
          </a:bodyPr>
          <a:lstStyle/>
          <a:p>
            <a:pPr algn="ctr">
              <a:defRPr/>
            </a:pPr>
            <a:r>
              <a:rPr lang="zh-CN" altLang="en-US" sz="2400" b="1">
                <a:solidFill>
                  <a:srgbClr val="000066"/>
                </a:solidFill>
                <a:effectLst>
                  <a:outerShdw blurRad="38100" dist="38100" dir="2700000" algn="tl">
                    <a:srgbClr val="C0C0C0"/>
                  </a:outerShdw>
                </a:effectLst>
                <a:latin typeface="黑体" pitchFamily="2" charset="-122"/>
                <a:ea typeface="黑体" pitchFamily="2" charset="-122"/>
              </a:rPr>
              <a:t>民主革命</a:t>
            </a:r>
          </a:p>
        </p:txBody>
      </p:sp>
      <p:sp>
        <p:nvSpPr>
          <p:cNvPr id="59409" name="矩形 36"/>
          <p:cNvSpPr>
            <a:spLocks noChangeArrowheads="1"/>
          </p:cNvSpPr>
          <p:nvPr/>
        </p:nvSpPr>
        <p:spPr bwMode="auto">
          <a:xfrm>
            <a:off x="1227138" y="3862388"/>
            <a:ext cx="2351087" cy="461962"/>
          </a:xfrm>
          <a:prstGeom prst="rect">
            <a:avLst/>
          </a:prstGeom>
          <a:noFill/>
          <a:ln w="50800">
            <a:solidFill>
              <a:srgbClr val="00B050"/>
            </a:solidFill>
            <a:miter lim="800000"/>
            <a:headEnd/>
            <a:tailEnd/>
          </a:ln>
        </p:spPr>
        <p:txBody>
          <a:bodyPr wrap="none">
            <a:spAutoFit/>
          </a:bodyPr>
          <a:lstStyle/>
          <a:p>
            <a:pPr algn="ctr">
              <a:defRPr/>
            </a:pPr>
            <a:r>
              <a:rPr lang="zh-CN" altLang="en-US" sz="2400" b="1">
                <a:effectLst>
                  <a:outerShdw blurRad="38100" dist="38100" dir="2700000" algn="tl">
                    <a:srgbClr val="C0C0C0"/>
                  </a:outerShdw>
                </a:effectLst>
                <a:latin typeface="黑体" pitchFamily="2" charset="-122"/>
                <a:ea typeface="黑体" pitchFamily="2" charset="-122"/>
              </a:rPr>
              <a:t>旧民主主义革命</a:t>
            </a:r>
          </a:p>
        </p:txBody>
      </p:sp>
      <p:sp>
        <p:nvSpPr>
          <p:cNvPr id="59410" name="矩形 37"/>
          <p:cNvSpPr>
            <a:spLocks noChangeArrowheads="1"/>
          </p:cNvSpPr>
          <p:nvPr/>
        </p:nvSpPr>
        <p:spPr bwMode="auto">
          <a:xfrm>
            <a:off x="5551488" y="3856038"/>
            <a:ext cx="2351087" cy="461962"/>
          </a:xfrm>
          <a:prstGeom prst="rect">
            <a:avLst/>
          </a:prstGeom>
          <a:noFill/>
          <a:ln w="50800">
            <a:solidFill>
              <a:srgbClr val="00B050"/>
            </a:solidFill>
            <a:miter lim="800000"/>
            <a:headEnd/>
            <a:tailEnd/>
          </a:ln>
        </p:spPr>
        <p:txBody>
          <a:bodyPr wrap="none">
            <a:spAutoFit/>
          </a:bodyPr>
          <a:lstStyle/>
          <a:p>
            <a:pPr algn="ctr">
              <a:defRPr/>
            </a:pPr>
            <a:r>
              <a:rPr lang="zh-CN" altLang="en-US" sz="2400" b="1">
                <a:effectLst>
                  <a:outerShdw blurRad="38100" dist="38100" dir="2700000" algn="tl">
                    <a:srgbClr val="C0C0C0"/>
                  </a:outerShdw>
                </a:effectLst>
                <a:latin typeface="黑体" pitchFamily="2" charset="-122"/>
                <a:ea typeface="黑体" pitchFamily="2" charset="-122"/>
              </a:rPr>
              <a:t>新民主主义革命</a:t>
            </a:r>
          </a:p>
        </p:txBody>
      </p:sp>
      <p:sp>
        <p:nvSpPr>
          <p:cNvPr id="59411" name="矩形 35"/>
          <p:cNvSpPr>
            <a:spLocks noChangeArrowheads="1"/>
          </p:cNvSpPr>
          <p:nvPr/>
        </p:nvSpPr>
        <p:spPr bwMode="auto">
          <a:xfrm>
            <a:off x="179388" y="4624388"/>
            <a:ext cx="1112837" cy="460375"/>
          </a:xfrm>
          <a:prstGeom prst="rect">
            <a:avLst/>
          </a:prstGeom>
          <a:noFill/>
          <a:ln w="38100">
            <a:solidFill>
              <a:srgbClr val="3333FF"/>
            </a:solidFill>
            <a:miter lim="800000"/>
            <a:headEnd/>
            <a:tailEnd/>
          </a:ln>
        </p:spPr>
        <p:txBody>
          <a:bodyPr wrap="none" anchor="ctr">
            <a:spAutoFit/>
          </a:bodyPr>
          <a:lstStyle/>
          <a:p>
            <a:pPr algn="ctr">
              <a:defRPr/>
            </a:pPr>
            <a:r>
              <a:rPr lang="zh-CN" altLang="en-US" sz="2400" b="1">
                <a:effectLst>
                  <a:outerShdw blurRad="38100" dist="38100" dir="2700000" algn="tl">
                    <a:srgbClr val="C0C0C0"/>
                  </a:outerShdw>
                </a:effectLst>
                <a:latin typeface="黑体" pitchFamily="2" charset="-122"/>
                <a:ea typeface="黑体" pitchFamily="2" charset="-122"/>
              </a:rPr>
              <a:t>领导权</a:t>
            </a:r>
          </a:p>
        </p:txBody>
      </p:sp>
      <p:sp>
        <p:nvSpPr>
          <p:cNvPr id="59412" name="矩形 38"/>
          <p:cNvSpPr>
            <a:spLocks noChangeArrowheads="1"/>
          </p:cNvSpPr>
          <p:nvPr/>
        </p:nvSpPr>
        <p:spPr bwMode="auto">
          <a:xfrm>
            <a:off x="1682750" y="4654550"/>
            <a:ext cx="1422400" cy="460375"/>
          </a:xfrm>
          <a:prstGeom prst="rect">
            <a:avLst/>
          </a:prstGeom>
          <a:noFill/>
          <a:ln w="50800">
            <a:solidFill>
              <a:srgbClr val="00B050"/>
            </a:solidFill>
            <a:miter lim="800000"/>
            <a:headEnd/>
            <a:tailEnd/>
          </a:ln>
        </p:spPr>
        <p:txBody>
          <a:bodyPr wrap="none">
            <a:spAutoFit/>
          </a:bodyPr>
          <a:lstStyle/>
          <a:p>
            <a:pPr algn="ctr">
              <a:defRPr/>
            </a:pPr>
            <a:r>
              <a:rPr lang="zh-CN" altLang="en-US" sz="2400" b="1">
                <a:solidFill>
                  <a:srgbClr val="000066"/>
                </a:solidFill>
                <a:effectLst>
                  <a:outerShdw blurRad="38100" dist="38100" dir="2700000" algn="tl">
                    <a:srgbClr val="C0C0C0"/>
                  </a:outerShdw>
                </a:effectLst>
                <a:latin typeface="黑体" pitchFamily="2" charset="-122"/>
                <a:ea typeface="黑体" pitchFamily="2" charset="-122"/>
              </a:rPr>
              <a:t>资产阶级</a:t>
            </a:r>
          </a:p>
        </p:txBody>
      </p:sp>
      <p:sp>
        <p:nvSpPr>
          <p:cNvPr id="59413" name="矩形 39"/>
          <p:cNvSpPr>
            <a:spLocks noChangeArrowheads="1"/>
          </p:cNvSpPr>
          <p:nvPr/>
        </p:nvSpPr>
        <p:spPr bwMode="auto">
          <a:xfrm>
            <a:off x="6016625" y="4657725"/>
            <a:ext cx="1422400" cy="461963"/>
          </a:xfrm>
          <a:prstGeom prst="rect">
            <a:avLst/>
          </a:prstGeom>
          <a:noFill/>
          <a:ln w="50800">
            <a:solidFill>
              <a:srgbClr val="00B050"/>
            </a:solidFill>
            <a:miter lim="800000"/>
            <a:headEnd/>
            <a:tailEnd/>
          </a:ln>
        </p:spPr>
        <p:txBody>
          <a:bodyPr wrap="none">
            <a:spAutoFit/>
          </a:bodyPr>
          <a:lstStyle/>
          <a:p>
            <a:pPr algn="ctr">
              <a:defRPr/>
            </a:pPr>
            <a:r>
              <a:rPr lang="zh-CN" altLang="en-US" sz="2400" b="1">
                <a:solidFill>
                  <a:srgbClr val="000066"/>
                </a:solidFill>
                <a:effectLst>
                  <a:outerShdw blurRad="38100" dist="38100" dir="2700000" algn="tl">
                    <a:srgbClr val="C0C0C0"/>
                  </a:outerShdw>
                </a:effectLst>
                <a:latin typeface="黑体" pitchFamily="2" charset="-122"/>
                <a:ea typeface="黑体" pitchFamily="2" charset="-122"/>
              </a:rPr>
              <a:t>无产阶级</a:t>
            </a:r>
          </a:p>
        </p:txBody>
      </p:sp>
      <p:sp>
        <p:nvSpPr>
          <p:cNvPr id="59414" name="矩形 40"/>
          <p:cNvSpPr>
            <a:spLocks noChangeArrowheads="1"/>
          </p:cNvSpPr>
          <p:nvPr/>
        </p:nvSpPr>
        <p:spPr bwMode="auto">
          <a:xfrm>
            <a:off x="8293100" y="782638"/>
            <a:ext cx="554038" cy="3727450"/>
          </a:xfrm>
          <a:prstGeom prst="rect">
            <a:avLst/>
          </a:prstGeom>
          <a:noFill/>
          <a:ln w="38100">
            <a:solidFill>
              <a:srgbClr val="00B050"/>
            </a:solidFill>
            <a:miter lim="800000"/>
            <a:headEnd/>
            <a:tailEnd/>
          </a:ln>
        </p:spPr>
        <p:txBody>
          <a:bodyPr vert="eaVert" wrap="none" anchor="ctr">
            <a:spAutoFit/>
          </a:bodyPr>
          <a:lstStyle/>
          <a:p>
            <a:pPr algn="ctr">
              <a:defRPr/>
            </a:pPr>
            <a:r>
              <a:rPr lang="zh-CN" altLang="en-US" sz="2400" b="1">
                <a:effectLst>
                  <a:outerShdw blurRad="38100" dist="38100" dir="2700000" algn="tl">
                    <a:srgbClr val="C0C0C0"/>
                  </a:outerShdw>
                </a:effectLst>
                <a:latin typeface="黑体" pitchFamily="2" charset="-122"/>
                <a:ea typeface="黑体" pitchFamily="2" charset="-122"/>
              </a:rPr>
              <a:t>革命统一战线（</a:t>
            </a:r>
            <a:r>
              <a:rPr lang="zh-CN" altLang="en-US" sz="2400" b="1">
                <a:solidFill>
                  <a:srgbClr val="FF0000"/>
                </a:solidFill>
                <a:effectLst>
                  <a:outerShdw blurRad="38100" dist="38100" dir="2700000" algn="tl">
                    <a:srgbClr val="C0C0C0"/>
                  </a:outerShdw>
                </a:effectLst>
                <a:latin typeface="黑体" pitchFamily="2" charset="-122"/>
                <a:ea typeface="黑体" pitchFamily="2" charset="-122"/>
              </a:rPr>
              <a:t>革命动力</a:t>
            </a:r>
            <a:r>
              <a:rPr lang="zh-CN" altLang="en-US" sz="2400" b="1">
                <a:effectLst>
                  <a:outerShdw blurRad="38100" dist="38100" dir="2700000" algn="tl">
                    <a:srgbClr val="C0C0C0"/>
                  </a:outerShdw>
                </a:effectLst>
                <a:latin typeface="黑体" pitchFamily="2" charset="-122"/>
                <a:ea typeface="黑体" pitchFamily="2" charset="-122"/>
              </a:rPr>
              <a:t>）</a:t>
            </a:r>
          </a:p>
        </p:txBody>
      </p:sp>
      <p:sp>
        <p:nvSpPr>
          <p:cNvPr id="59415" name="矩形 41"/>
          <p:cNvSpPr>
            <a:spLocks noChangeArrowheads="1"/>
          </p:cNvSpPr>
          <p:nvPr/>
        </p:nvSpPr>
        <p:spPr bwMode="auto">
          <a:xfrm>
            <a:off x="6689725" y="2473325"/>
            <a:ext cx="1422400" cy="831850"/>
          </a:xfrm>
          <a:prstGeom prst="rect">
            <a:avLst/>
          </a:prstGeom>
          <a:noFill/>
          <a:ln w="38100">
            <a:solidFill>
              <a:srgbClr val="00B050"/>
            </a:solidFill>
            <a:miter lim="800000"/>
            <a:headEnd/>
            <a:tailEnd/>
          </a:ln>
        </p:spPr>
        <p:txBody>
          <a:bodyPr wrap="none" anchor="ctr">
            <a:spAutoFit/>
          </a:bodyPr>
          <a:lstStyle/>
          <a:p>
            <a:pPr algn="ctr">
              <a:defRPr/>
            </a:pPr>
            <a:r>
              <a:rPr lang="zh-CN" altLang="en-US" sz="2400" b="1">
                <a:solidFill>
                  <a:srgbClr val="FF0000"/>
                </a:solidFill>
                <a:effectLst>
                  <a:outerShdw blurRad="38100" dist="38100" dir="2700000" algn="tl">
                    <a:srgbClr val="C0C0C0"/>
                  </a:outerShdw>
                </a:effectLst>
                <a:latin typeface="黑体" pitchFamily="2" charset="-122"/>
                <a:ea typeface="黑体" pitchFamily="2" charset="-122"/>
              </a:rPr>
              <a:t>前途</a:t>
            </a:r>
            <a:r>
              <a:rPr lang="zh-CN" altLang="en-US" sz="2400" b="1">
                <a:effectLst>
                  <a:outerShdw blurRad="38100" dist="38100" dir="2700000" algn="tl">
                    <a:srgbClr val="C0C0C0"/>
                  </a:outerShdw>
                </a:effectLst>
                <a:latin typeface="黑体" pitchFamily="2" charset="-122"/>
                <a:ea typeface="黑体" pitchFamily="2" charset="-122"/>
              </a:rPr>
              <a:t>：</a:t>
            </a:r>
            <a:endParaRPr lang="en-US" sz="2400" b="1">
              <a:effectLst>
                <a:outerShdw blurRad="38100" dist="38100" dir="2700000" algn="tl">
                  <a:srgbClr val="C0C0C0"/>
                </a:outerShdw>
              </a:effectLst>
              <a:latin typeface="黑体" pitchFamily="2" charset="-122"/>
              <a:ea typeface="黑体" pitchFamily="2" charset="-122"/>
            </a:endParaRPr>
          </a:p>
          <a:p>
            <a:pPr algn="ctr">
              <a:defRPr/>
            </a:pPr>
            <a:r>
              <a:rPr lang="zh-CN" altLang="en-US" sz="2400" b="1">
                <a:effectLst>
                  <a:outerShdw blurRad="38100" dist="38100" dir="2700000" algn="tl">
                    <a:srgbClr val="C0C0C0"/>
                  </a:outerShdw>
                </a:effectLst>
                <a:latin typeface="黑体" pitchFamily="2" charset="-122"/>
                <a:ea typeface="黑体" pitchFamily="2" charset="-122"/>
              </a:rPr>
              <a:t>社会主义</a:t>
            </a:r>
          </a:p>
        </p:txBody>
      </p:sp>
      <p:sp>
        <p:nvSpPr>
          <p:cNvPr id="59416" name="AutoShape 20"/>
          <p:cNvSpPr>
            <a:spLocks noChangeArrowheads="1"/>
          </p:cNvSpPr>
          <p:nvPr/>
        </p:nvSpPr>
        <p:spPr bwMode="auto">
          <a:xfrm>
            <a:off x="4373563" y="2136775"/>
            <a:ext cx="381000" cy="344488"/>
          </a:xfrm>
          <a:prstGeom prst="downArrow">
            <a:avLst>
              <a:gd name="adj1" fmla="val 50000"/>
              <a:gd name="adj2" fmla="val 34954"/>
            </a:avLst>
          </a:prstGeom>
          <a:solidFill>
            <a:schemeClr val="accent1"/>
          </a:solidFill>
          <a:ln w="9525">
            <a:solidFill>
              <a:schemeClr val="tx1"/>
            </a:solidFill>
            <a:miter lim="800000"/>
            <a:headEnd/>
            <a:tailEnd/>
          </a:ln>
        </p:spPr>
        <p:txBody>
          <a:bodyPr vert="eaVert"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a:p>
        </p:txBody>
      </p:sp>
      <p:sp>
        <p:nvSpPr>
          <p:cNvPr id="59417" name="AutoShape 20"/>
          <p:cNvSpPr>
            <a:spLocks noChangeArrowheads="1"/>
          </p:cNvSpPr>
          <p:nvPr/>
        </p:nvSpPr>
        <p:spPr bwMode="auto">
          <a:xfrm>
            <a:off x="4378325" y="2970213"/>
            <a:ext cx="381000" cy="344487"/>
          </a:xfrm>
          <a:prstGeom prst="downArrow">
            <a:avLst>
              <a:gd name="adj1" fmla="val 50000"/>
              <a:gd name="adj2" fmla="val 34954"/>
            </a:avLst>
          </a:prstGeom>
          <a:solidFill>
            <a:schemeClr val="accent1"/>
          </a:solidFill>
          <a:ln w="9525">
            <a:solidFill>
              <a:schemeClr val="tx1"/>
            </a:solidFill>
            <a:miter lim="800000"/>
            <a:headEnd/>
            <a:tailEnd/>
          </a:ln>
        </p:spPr>
        <p:txBody>
          <a:bodyPr vert="eaVert"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a:p>
        </p:txBody>
      </p:sp>
      <p:sp>
        <p:nvSpPr>
          <p:cNvPr id="59418" name="AutoShape 20"/>
          <p:cNvSpPr>
            <a:spLocks noChangeArrowheads="1"/>
          </p:cNvSpPr>
          <p:nvPr/>
        </p:nvSpPr>
        <p:spPr bwMode="auto">
          <a:xfrm>
            <a:off x="2209800" y="4294188"/>
            <a:ext cx="381000" cy="346075"/>
          </a:xfrm>
          <a:prstGeom prst="downArrow">
            <a:avLst>
              <a:gd name="adj1" fmla="val 50000"/>
              <a:gd name="adj2" fmla="val 34954"/>
            </a:avLst>
          </a:prstGeom>
          <a:solidFill>
            <a:schemeClr val="accent1"/>
          </a:solidFill>
          <a:ln w="9525">
            <a:solidFill>
              <a:schemeClr val="tx1"/>
            </a:solidFill>
            <a:miter lim="800000"/>
            <a:headEnd/>
            <a:tailEnd/>
          </a:ln>
        </p:spPr>
        <p:txBody>
          <a:bodyPr vert="eaVert"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a:p>
        </p:txBody>
      </p:sp>
      <p:sp>
        <p:nvSpPr>
          <p:cNvPr id="59419" name="AutoShape 20"/>
          <p:cNvSpPr>
            <a:spLocks noChangeArrowheads="1"/>
          </p:cNvSpPr>
          <p:nvPr/>
        </p:nvSpPr>
        <p:spPr bwMode="auto">
          <a:xfrm>
            <a:off x="6540500" y="4300538"/>
            <a:ext cx="381000" cy="346075"/>
          </a:xfrm>
          <a:prstGeom prst="downArrow">
            <a:avLst>
              <a:gd name="adj1" fmla="val 50000"/>
              <a:gd name="adj2" fmla="val 34954"/>
            </a:avLst>
          </a:prstGeom>
          <a:solidFill>
            <a:schemeClr val="accent1"/>
          </a:solidFill>
          <a:ln w="9525">
            <a:solidFill>
              <a:schemeClr val="tx1"/>
            </a:solidFill>
            <a:miter lim="800000"/>
            <a:headEnd/>
            <a:tailEnd/>
          </a:ln>
        </p:spPr>
        <p:txBody>
          <a:bodyPr vert="eaVert"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a:p>
        </p:txBody>
      </p:sp>
      <p:sp>
        <p:nvSpPr>
          <p:cNvPr id="59420" name="AutoShape 20"/>
          <p:cNvSpPr>
            <a:spLocks noChangeArrowheads="1"/>
          </p:cNvSpPr>
          <p:nvPr/>
        </p:nvSpPr>
        <p:spPr bwMode="auto">
          <a:xfrm flipV="1">
            <a:off x="7254875" y="3465513"/>
            <a:ext cx="381000" cy="344487"/>
          </a:xfrm>
          <a:prstGeom prst="downArrow">
            <a:avLst>
              <a:gd name="adj1" fmla="val 50000"/>
              <a:gd name="adj2" fmla="val 34954"/>
            </a:avLst>
          </a:prstGeom>
          <a:solidFill>
            <a:schemeClr val="accent1"/>
          </a:solidFill>
          <a:ln w="9525">
            <a:solidFill>
              <a:schemeClr val="tx1"/>
            </a:solidFill>
            <a:miter lim="800000"/>
            <a:headEnd/>
            <a:tailEnd/>
          </a:ln>
        </p:spPr>
        <p:txBody>
          <a:bodyPr vert="eaVert"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a:p>
        </p:txBody>
      </p:sp>
      <p:sp>
        <p:nvSpPr>
          <p:cNvPr id="59422" name="Text Box 30"/>
          <p:cNvSpPr txBox="1">
            <a:spLocks noChangeArrowheads="1"/>
          </p:cNvSpPr>
          <p:nvPr/>
        </p:nvSpPr>
        <p:spPr bwMode="auto">
          <a:xfrm>
            <a:off x="660400" y="1419225"/>
            <a:ext cx="7451725" cy="2124075"/>
          </a:xfrm>
          <a:prstGeom prst="rect">
            <a:avLst/>
          </a:prstGeom>
          <a:solidFill>
            <a:srgbClr val="CC9900"/>
          </a:solidFill>
          <a:ln w="9525">
            <a:solidFill>
              <a:srgbClr val="0000CC"/>
            </a:solidFill>
            <a:miter lim="800000"/>
            <a:headEnd/>
            <a:tailEnd/>
          </a:ln>
        </p:spPr>
        <p:txBody>
          <a:bodyP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50000"/>
              </a:spcBef>
              <a:buClrTx/>
              <a:buSzTx/>
              <a:buFontTx/>
              <a:buNone/>
            </a:pPr>
            <a:r>
              <a:rPr lang="en-US" altLang="zh-CN" sz="4400" b="1">
                <a:latin typeface="微软雅黑" pitchFamily="34" charset="-122"/>
                <a:ea typeface="微软雅黑" pitchFamily="34" charset="-122"/>
              </a:rPr>
              <a:t>《</a:t>
            </a:r>
            <a:r>
              <a:rPr lang="zh-CN" altLang="en-US" sz="4400" b="1">
                <a:latin typeface="微软雅黑" pitchFamily="34" charset="-122"/>
                <a:ea typeface="微软雅黑" pitchFamily="34" charset="-122"/>
              </a:rPr>
              <a:t>新民主主义论</a:t>
            </a:r>
            <a:r>
              <a:rPr lang="en-US" altLang="zh-CN" sz="4400" b="1">
                <a:latin typeface="微软雅黑" pitchFamily="34" charset="-122"/>
                <a:ea typeface="微软雅黑" pitchFamily="34" charset="-122"/>
              </a:rPr>
              <a:t>》</a:t>
            </a:r>
            <a:r>
              <a:rPr lang="zh-CN" altLang="en-US" sz="4400" b="1">
                <a:latin typeface="微软雅黑" pitchFamily="34" charset="-122"/>
                <a:ea typeface="微软雅黑" pitchFamily="34" charset="-122"/>
              </a:rPr>
              <a:t>对中国革命的论述形成比较完整的理论体系</a:t>
            </a:r>
            <a:r>
              <a:rPr lang="en-US" altLang="zh-CN" sz="4400" b="1">
                <a:latin typeface="微软雅黑" pitchFamily="34" charset="-122"/>
                <a:ea typeface="微软雅黑" pitchFamily="34" charset="-122"/>
              </a:rPr>
              <a:t>——</a:t>
            </a:r>
            <a:r>
              <a:rPr lang="zh-CN" altLang="en-US" sz="4400" b="1">
                <a:latin typeface="微软雅黑" pitchFamily="34" charset="-122"/>
                <a:ea typeface="微软雅黑" pitchFamily="34" charset="-122"/>
              </a:rPr>
              <a:t>成熟的标志</a:t>
            </a:r>
          </a:p>
        </p:txBody>
      </p:sp>
    </p:spTree>
    <p:extLst>
      <p:ext uri="{BB962C8B-B14F-4D97-AF65-F5344CB8AC3E}">
        <p14:creationId xmlns:p14="http://schemas.microsoft.com/office/powerpoint/2010/main" val="25513835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9401"/>
                                        </p:tgtEl>
                                        <p:attrNameLst>
                                          <p:attrName>style.visibility</p:attrName>
                                        </p:attrNameLst>
                                      </p:cBhvr>
                                      <p:to>
                                        <p:strVal val="visible"/>
                                      </p:to>
                                    </p:set>
                                    <p:animEffect transition="in" filter="checkerboard(across)">
                                      <p:cBhvr>
                                        <p:cTn id="7" dur="500"/>
                                        <p:tgtEl>
                                          <p:spTgt spid="5940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9402"/>
                                        </p:tgtEl>
                                        <p:attrNameLst>
                                          <p:attrName>style.visibility</p:attrName>
                                        </p:attrNameLst>
                                      </p:cBhvr>
                                      <p:to>
                                        <p:strVal val="visible"/>
                                      </p:to>
                                    </p:set>
                                    <p:animEffect transition="in" filter="checkerboard(across)">
                                      <p:cBhvr>
                                        <p:cTn id="12" dur="500"/>
                                        <p:tgtEl>
                                          <p:spTgt spid="59402"/>
                                        </p:tgtEl>
                                      </p:cBhvr>
                                    </p:animEffect>
                                  </p:childTnLst>
                                </p:cTn>
                              </p:par>
                            </p:childTnLst>
                          </p:cTn>
                        </p:par>
                        <p:par>
                          <p:cTn id="13" fill="hold" nodeType="afterGroup">
                            <p:stCondLst>
                              <p:cond delay="500"/>
                            </p:stCondLst>
                            <p:childTnLst>
                              <p:par>
                                <p:cTn id="14" presetID="2" presetClass="entr" presetSubtype="1" fill="hold" grpId="0" nodeType="afterEffect">
                                  <p:stCondLst>
                                    <p:cond delay="0"/>
                                  </p:stCondLst>
                                  <p:childTnLst>
                                    <p:set>
                                      <p:cBhvr>
                                        <p:cTn id="15" dur="1" fill="hold">
                                          <p:stCondLst>
                                            <p:cond delay="0"/>
                                          </p:stCondLst>
                                        </p:cTn>
                                        <p:tgtEl>
                                          <p:spTgt spid="59399"/>
                                        </p:tgtEl>
                                        <p:attrNameLst>
                                          <p:attrName>style.visibility</p:attrName>
                                        </p:attrNameLst>
                                      </p:cBhvr>
                                      <p:to>
                                        <p:strVal val="visible"/>
                                      </p:to>
                                    </p:set>
                                    <p:anim calcmode="lin" valueType="num">
                                      <p:cBhvr additive="base">
                                        <p:cTn id="16" dur="500" fill="hold"/>
                                        <p:tgtEl>
                                          <p:spTgt spid="59399"/>
                                        </p:tgtEl>
                                        <p:attrNameLst>
                                          <p:attrName>ppt_x</p:attrName>
                                        </p:attrNameLst>
                                      </p:cBhvr>
                                      <p:tavLst>
                                        <p:tav tm="0">
                                          <p:val>
                                            <p:strVal val="#ppt_x"/>
                                          </p:val>
                                        </p:tav>
                                        <p:tav tm="100000">
                                          <p:val>
                                            <p:strVal val="#ppt_x"/>
                                          </p:val>
                                        </p:tav>
                                      </p:tavLst>
                                    </p:anim>
                                    <p:anim calcmode="lin" valueType="num">
                                      <p:cBhvr additive="base">
                                        <p:cTn id="17" dur="500" fill="hold"/>
                                        <p:tgtEl>
                                          <p:spTgt spid="59399"/>
                                        </p:tgtEl>
                                        <p:attrNameLst>
                                          <p:attrName>ppt_y</p:attrName>
                                        </p:attrNameLst>
                                      </p:cBhvr>
                                      <p:tavLst>
                                        <p:tav tm="0">
                                          <p:val>
                                            <p:strVal val="0-#ppt_h/2"/>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59405"/>
                                        </p:tgtEl>
                                        <p:attrNameLst>
                                          <p:attrName>style.visibility</p:attrName>
                                        </p:attrNameLst>
                                      </p:cBhvr>
                                      <p:to>
                                        <p:strVal val="visible"/>
                                      </p:to>
                                    </p:set>
                                    <p:animEffect transition="in" filter="checkerboard(across)">
                                      <p:cBhvr>
                                        <p:cTn id="22" dur="500"/>
                                        <p:tgtEl>
                                          <p:spTgt spid="5940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59406"/>
                                        </p:tgtEl>
                                        <p:attrNameLst>
                                          <p:attrName>style.visibility</p:attrName>
                                        </p:attrNameLst>
                                      </p:cBhvr>
                                      <p:to>
                                        <p:strVal val="visible"/>
                                      </p:to>
                                    </p:set>
                                    <p:animEffect transition="in" filter="checkerboard(across)">
                                      <p:cBhvr>
                                        <p:cTn id="27" dur="500"/>
                                        <p:tgtEl>
                                          <p:spTgt spid="5940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59403"/>
                                        </p:tgtEl>
                                        <p:attrNameLst>
                                          <p:attrName>style.visibility</p:attrName>
                                        </p:attrNameLst>
                                      </p:cBhvr>
                                      <p:to>
                                        <p:strVal val="visible"/>
                                      </p:to>
                                    </p:set>
                                    <p:animEffect transition="in" filter="checkerboard(across)">
                                      <p:cBhvr>
                                        <p:cTn id="32" dur="500"/>
                                        <p:tgtEl>
                                          <p:spTgt spid="5940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1" fill="hold" grpId="0" nodeType="clickEffect">
                                  <p:stCondLst>
                                    <p:cond delay="0"/>
                                  </p:stCondLst>
                                  <p:childTnLst>
                                    <p:set>
                                      <p:cBhvr>
                                        <p:cTn id="36" dur="1" fill="hold">
                                          <p:stCondLst>
                                            <p:cond delay="0"/>
                                          </p:stCondLst>
                                        </p:cTn>
                                        <p:tgtEl>
                                          <p:spTgt spid="59416"/>
                                        </p:tgtEl>
                                        <p:attrNameLst>
                                          <p:attrName>style.visibility</p:attrName>
                                        </p:attrNameLst>
                                      </p:cBhvr>
                                      <p:to>
                                        <p:strVal val="visible"/>
                                      </p:to>
                                    </p:set>
                                    <p:anim calcmode="lin" valueType="num">
                                      <p:cBhvr additive="base">
                                        <p:cTn id="37" dur="500" fill="hold"/>
                                        <p:tgtEl>
                                          <p:spTgt spid="59416"/>
                                        </p:tgtEl>
                                        <p:attrNameLst>
                                          <p:attrName>ppt_x</p:attrName>
                                        </p:attrNameLst>
                                      </p:cBhvr>
                                      <p:tavLst>
                                        <p:tav tm="0">
                                          <p:val>
                                            <p:strVal val="#ppt_x"/>
                                          </p:val>
                                        </p:tav>
                                        <p:tav tm="100000">
                                          <p:val>
                                            <p:strVal val="#ppt_x"/>
                                          </p:val>
                                        </p:tav>
                                      </p:tavLst>
                                    </p:anim>
                                    <p:anim calcmode="lin" valueType="num">
                                      <p:cBhvr additive="base">
                                        <p:cTn id="38" dur="500" fill="hold"/>
                                        <p:tgtEl>
                                          <p:spTgt spid="59416"/>
                                        </p:tgtEl>
                                        <p:attrNameLst>
                                          <p:attrName>ppt_y</p:attrName>
                                        </p:attrNameLst>
                                      </p:cBhvr>
                                      <p:tavLst>
                                        <p:tav tm="0">
                                          <p:val>
                                            <p:strVal val="0-#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5" presetClass="entr" presetSubtype="10" fill="hold" grpId="0" nodeType="clickEffect">
                                  <p:stCondLst>
                                    <p:cond delay="0"/>
                                  </p:stCondLst>
                                  <p:childTnLst>
                                    <p:set>
                                      <p:cBhvr>
                                        <p:cTn id="42" dur="1" fill="hold">
                                          <p:stCondLst>
                                            <p:cond delay="0"/>
                                          </p:stCondLst>
                                        </p:cTn>
                                        <p:tgtEl>
                                          <p:spTgt spid="59404"/>
                                        </p:tgtEl>
                                        <p:attrNameLst>
                                          <p:attrName>style.visibility</p:attrName>
                                        </p:attrNameLst>
                                      </p:cBhvr>
                                      <p:to>
                                        <p:strVal val="visible"/>
                                      </p:to>
                                    </p:set>
                                    <p:animEffect transition="in" filter="checkerboard(across)">
                                      <p:cBhvr>
                                        <p:cTn id="43" dur="500"/>
                                        <p:tgtEl>
                                          <p:spTgt spid="59404"/>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1" fill="hold" grpId="0" nodeType="clickEffect">
                                  <p:stCondLst>
                                    <p:cond delay="0"/>
                                  </p:stCondLst>
                                  <p:childTnLst>
                                    <p:set>
                                      <p:cBhvr>
                                        <p:cTn id="47" dur="1" fill="hold">
                                          <p:stCondLst>
                                            <p:cond delay="0"/>
                                          </p:stCondLst>
                                        </p:cTn>
                                        <p:tgtEl>
                                          <p:spTgt spid="59417"/>
                                        </p:tgtEl>
                                        <p:attrNameLst>
                                          <p:attrName>style.visibility</p:attrName>
                                        </p:attrNameLst>
                                      </p:cBhvr>
                                      <p:to>
                                        <p:strVal val="visible"/>
                                      </p:to>
                                    </p:set>
                                    <p:anim calcmode="lin" valueType="num">
                                      <p:cBhvr additive="base">
                                        <p:cTn id="48" dur="500" fill="hold"/>
                                        <p:tgtEl>
                                          <p:spTgt spid="59417"/>
                                        </p:tgtEl>
                                        <p:attrNameLst>
                                          <p:attrName>ppt_x</p:attrName>
                                        </p:attrNameLst>
                                      </p:cBhvr>
                                      <p:tavLst>
                                        <p:tav tm="0">
                                          <p:val>
                                            <p:strVal val="#ppt_x"/>
                                          </p:val>
                                        </p:tav>
                                        <p:tav tm="100000">
                                          <p:val>
                                            <p:strVal val="#ppt_x"/>
                                          </p:val>
                                        </p:tav>
                                      </p:tavLst>
                                    </p:anim>
                                    <p:anim calcmode="lin" valueType="num">
                                      <p:cBhvr additive="base">
                                        <p:cTn id="49" dur="500" fill="hold"/>
                                        <p:tgtEl>
                                          <p:spTgt spid="59417"/>
                                        </p:tgtEl>
                                        <p:attrNameLst>
                                          <p:attrName>ppt_y</p:attrName>
                                        </p:attrNameLst>
                                      </p:cBhvr>
                                      <p:tavLst>
                                        <p:tav tm="0">
                                          <p:val>
                                            <p:strVal val="0-#ppt_h/2"/>
                                          </p:val>
                                        </p:tav>
                                        <p:tav tm="100000">
                                          <p:val>
                                            <p:strVal val="#ppt_y"/>
                                          </p:val>
                                        </p:tav>
                                      </p:tavLst>
                                    </p:anim>
                                  </p:childTnLst>
                                </p:cTn>
                              </p:par>
                            </p:childTnLst>
                          </p:cTn>
                        </p:par>
                        <p:par>
                          <p:cTn id="50" fill="hold" nodeType="afterGroup">
                            <p:stCondLst>
                              <p:cond delay="500"/>
                            </p:stCondLst>
                            <p:childTnLst>
                              <p:par>
                                <p:cTn id="51" presetID="5" presetClass="entr" presetSubtype="10" fill="hold" grpId="0" nodeType="afterEffect">
                                  <p:stCondLst>
                                    <p:cond delay="0"/>
                                  </p:stCondLst>
                                  <p:childTnLst>
                                    <p:set>
                                      <p:cBhvr>
                                        <p:cTn id="52" dur="1" fill="hold">
                                          <p:stCondLst>
                                            <p:cond delay="0"/>
                                          </p:stCondLst>
                                        </p:cTn>
                                        <p:tgtEl>
                                          <p:spTgt spid="59407"/>
                                        </p:tgtEl>
                                        <p:attrNameLst>
                                          <p:attrName>style.visibility</p:attrName>
                                        </p:attrNameLst>
                                      </p:cBhvr>
                                      <p:to>
                                        <p:strVal val="visible"/>
                                      </p:to>
                                    </p:set>
                                    <p:animEffect transition="in" filter="checkerboard(across)">
                                      <p:cBhvr>
                                        <p:cTn id="53" dur="500"/>
                                        <p:tgtEl>
                                          <p:spTgt spid="59407"/>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5" presetClass="entr" presetSubtype="10" fill="hold" grpId="0" nodeType="clickEffect">
                                  <p:stCondLst>
                                    <p:cond delay="0"/>
                                  </p:stCondLst>
                                  <p:childTnLst>
                                    <p:set>
                                      <p:cBhvr>
                                        <p:cTn id="57" dur="1" fill="hold">
                                          <p:stCondLst>
                                            <p:cond delay="0"/>
                                          </p:stCondLst>
                                        </p:cTn>
                                        <p:tgtEl>
                                          <p:spTgt spid="59408"/>
                                        </p:tgtEl>
                                        <p:attrNameLst>
                                          <p:attrName>style.visibility</p:attrName>
                                        </p:attrNameLst>
                                      </p:cBhvr>
                                      <p:to>
                                        <p:strVal val="visible"/>
                                      </p:to>
                                    </p:set>
                                    <p:animEffect transition="in" filter="checkerboard(across)">
                                      <p:cBhvr>
                                        <p:cTn id="58" dur="500"/>
                                        <p:tgtEl>
                                          <p:spTgt spid="59408"/>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1" fill="hold" nodeType="clickEffect">
                                  <p:stCondLst>
                                    <p:cond delay="0"/>
                                  </p:stCondLst>
                                  <p:childTnLst>
                                    <p:set>
                                      <p:cBhvr>
                                        <p:cTn id="62" dur="1" fill="hold">
                                          <p:stCondLst>
                                            <p:cond delay="0"/>
                                          </p:stCondLst>
                                        </p:cTn>
                                        <p:tgtEl>
                                          <p:spTgt spid="2"/>
                                        </p:tgtEl>
                                        <p:attrNameLst>
                                          <p:attrName>style.visibility</p:attrName>
                                        </p:attrNameLst>
                                      </p:cBhvr>
                                      <p:to>
                                        <p:strVal val="visible"/>
                                      </p:to>
                                    </p:set>
                                    <p:animEffect transition="in" filter="wipe(up)">
                                      <p:cBhvr>
                                        <p:cTn id="63" dur="500"/>
                                        <p:tgtEl>
                                          <p:spTgt spid="2"/>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5" presetClass="entr" presetSubtype="10" fill="hold" grpId="0" nodeType="clickEffect">
                                  <p:stCondLst>
                                    <p:cond delay="0"/>
                                  </p:stCondLst>
                                  <p:childTnLst>
                                    <p:set>
                                      <p:cBhvr>
                                        <p:cTn id="67" dur="1" fill="hold">
                                          <p:stCondLst>
                                            <p:cond delay="0"/>
                                          </p:stCondLst>
                                        </p:cTn>
                                        <p:tgtEl>
                                          <p:spTgt spid="59409"/>
                                        </p:tgtEl>
                                        <p:attrNameLst>
                                          <p:attrName>style.visibility</p:attrName>
                                        </p:attrNameLst>
                                      </p:cBhvr>
                                      <p:to>
                                        <p:strVal val="visible"/>
                                      </p:to>
                                    </p:set>
                                    <p:animEffect transition="in" filter="checkerboard(across)">
                                      <p:cBhvr>
                                        <p:cTn id="68" dur="500"/>
                                        <p:tgtEl>
                                          <p:spTgt spid="59409"/>
                                        </p:tgtEl>
                                      </p:cBhvr>
                                    </p:animEffect>
                                  </p:childTnLst>
                                </p:cTn>
                              </p:par>
                            </p:childTnLst>
                          </p:cTn>
                        </p:par>
                        <p:par>
                          <p:cTn id="69" fill="hold" nodeType="afterGroup">
                            <p:stCondLst>
                              <p:cond delay="500"/>
                            </p:stCondLst>
                            <p:childTnLst>
                              <p:par>
                                <p:cTn id="70" presetID="5" presetClass="entr" presetSubtype="10" fill="hold" grpId="0" nodeType="afterEffect">
                                  <p:stCondLst>
                                    <p:cond delay="0"/>
                                  </p:stCondLst>
                                  <p:childTnLst>
                                    <p:set>
                                      <p:cBhvr>
                                        <p:cTn id="71" dur="1" fill="hold">
                                          <p:stCondLst>
                                            <p:cond delay="0"/>
                                          </p:stCondLst>
                                        </p:cTn>
                                        <p:tgtEl>
                                          <p:spTgt spid="59410"/>
                                        </p:tgtEl>
                                        <p:attrNameLst>
                                          <p:attrName>style.visibility</p:attrName>
                                        </p:attrNameLst>
                                      </p:cBhvr>
                                      <p:to>
                                        <p:strVal val="visible"/>
                                      </p:to>
                                    </p:set>
                                    <p:animEffect transition="in" filter="checkerboard(across)">
                                      <p:cBhvr>
                                        <p:cTn id="72" dur="500"/>
                                        <p:tgtEl>
                                          <p:spTgt spid="59410"/>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5" presetClass="entr" presetSubtype="10" fill="hold" grpId="0" nodeType="clickEffect">
                                  <p:stCondLst>
                                    <p:cond delay="0"/>
                                  </p:stCondLst>
                                  <p:childTnLst>
                                    <p:set>
                                      <p:cBhvr>
                                        <p:cTn id="76" dur="1" fill="hold">
                                          <p:stCondLst>
                                            <p:cond delay="0"/>
                                          </p:stCondLst>
                                        </p:cTn>
                                        <p:tgtEl>
                                          <p:spTgt spid="59411"/>
                                        </p:tgtEl>
                                        <p:attrNameLst>
                                          <p:attrName>style.visibility</p:attrName>
                                        </p:attrNameLst>
                                      </p:cBhvr>
                                      <p:to>
                                        <p:strVal val="visible"/>
                                      </p:to>
                                    </p:set>
                                    <p:animEffect transition="in" filter="checkerboard(across)">
                                      <p:cBhvr>
                                        <p:cTn id="77" dur="500"/>
                                        <p:tgtEl>
                                          <p:spTgt spid="59411"/>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 presetClass="entr" presetSubtype="1" fill="hold" grpId="0" nodeType="clickEffect">
                                  <p:stCondLst>
                                    <p:cond delay="0"/>
                                  </p:stCondLst>
                                  <p:childTnLst>
                                    <p:set>
                                      <p:cBhvr>
                                        <p:cTn id="81" dur="1" fill="hold">
                                          <p:stCondLst>
                                            <p:cond delay="0"/>
                                          </p:stCondLst>
                                        </p:cTn>
                                        <p:tgtEl>
                                          <p:spTgt spid="59418"/>
                                        </p:tgtEl>
                                        <p:attrNameLst>
                                          <p:attrName>style.visibility</p:attrName>
                                        </p:attrNameLst>
                                      </p:cBhvr>
                                      <p:to>
                                        <p:strVal val="visible"/>
                                      </p:to>
                                    </p:set>
                                    <p:anim calcmode="lin" valueType="num">
                                      <p:cBhvr additive="base">
                                        <p:cTn id="82" dur="500" fill="hold"/>
                                        <p:tgtEl>
                                          <p:spTgt spid="59418"/>
                                        </p:tgtEl>
                                        <p:attrNameLst>
                                          <p:attrName>ppt_x</p:attrName>
                                        </p:attrNameLst>
                                      </p:cBhvr>
                                      <p:tavLst>
                                        <p:tav tm="0">
                                          <p:val>
                                            <p:strVal val="#ppt_x"/>
                                          </p:val>
                                        </p:tav>
                                        <p:tav tm="100000">
                                          <p:val>
                                            <p:strVal val="#ppt_x"/>
                                          </p:val>
                                        </p:tav>
                                      </p:tavLst>
                                    </p:anim>
                                    <p:anim calcmode="lin" valueType="num">
                                      <p:cBhvr additive="base">
                                        <p:cTn id="83" dur="500" fill="hold"/>
                                        <p:tgtEl>
                                          <p:spTgt spid="59418"/>
                                        </p:tgtEl>
                                        <p:attrNameLst>
                                          <p:attrName>ppt_y</p:attrName>
                                        </p:attrNameLst>
                                      </p:cBhvr>
                                      <p:tavLst>
                                        <p:tav tm="0">
                                          <p:val>
                                            <p:strVal val="0-#ppt_h/2"/>
                                          </p:val>
                                        </p:tav>
                                        <p:tav tm="100000">
                                          <p:val>
                                            <p:strVal val="#ppt_y"/>
                                          </p:val>
                                        </p:tav>
                                      </p:tavLst>
                                    </p:anim>
                                  </p:childTnLst>
                                </p:cTn>
                              </p:par>
                            </p:childTnLst>
                          </p:cTn>
                        </p:par>
                        <p:par>
                          <p:cTn id="84" fill="hold" nodeType="afterGroup">
                            <p:stCondLst>
                              <p:cond delay="500"/>
                            </p:stCondLst>
                            <p:childTnLst>
                              <p:par>
                                <p:cTn id="85" presetID="5" presetClass="entr" presetSubtype="10" fill="hold" grpId="0" nodeType="afterEffect">
                                  <p:stCondLst>
                                    <p:cond delay="0"/>
                                  </p:stCondLst>
                                  <p:childTnLst>
                                    <p:set>
                                      <p:cBhvr>
                                        <p:cTn id="86" dur="1" fill="hold">
                                          <p:stCondLst>
                                            <p:cond delay="0"/>
                                          </p:stCondLst>
                                        </p:cTn>
                                        <p:tgtEl>
                                          <p:spTgt spid="59412"/>
                                        </p:tgtEl>
                                        <p:attrNameLst>
                                          <p:attrName>style.visibility</p:attrName>
                                        </p:attrNameLst>
                                      </p:cBhvr>
                                      <p:to>
                                        <p:strVal val="visible"/>
                                      </p:to>
                                    </p:set>
                                    <p:animEffect transition="in" filter="checkerboard(across)">
                                      <p:cBhvr>
                                        <p:cTn id="87" dur="500"/>
                                        <p:tgtEl>
                                          <p:spTgt spid="59412"/>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 presetClass="entr" presetSubtype="1" fill="hold" grpId="0" nodeType="clickEffect">
                                  <p:stCondLst>
                                    <p:cond delay="0"/>
                                  </p:stCondLst>
                                  <p:childTnLst>
                                    <p:set>
                                      <p:cBhvr>
                                        <p:cTn id="91" dur="1" fill="hold">
                                          <p:stCondLst>
                                            <p:cond delay="0"/>
                                          </p:stCondLst>
                                        </p:cTn>
                                        <p:tgtEl>
                                          <p:spTgt spid="59419"/>
                                        </p:tgtEl>
                                        <p:attrNameLst>
                                          <p:attrName>style.visibility</p:attrName>
                                        </p:attrNameLst>
                                      </p:cBhvr>
                                      <p:to>
                                        <p:strVal val="visible"/>
                                      </p:to>
                                    </p:set>
                                    <p:anim calcmode="lin" valueType="num">
                                      <p:cBhvr additive="base">
                                        <p:cTn id="92" dur="500" fill="hold"/>
                                        <p:tgtEl>
                                          <p:spTgt spid="59419"/>
                                        </p:tgtEl>
                                        <p:attrNameLst>
                                          <p:attrName>ppt_x</p:attrName>
                                        </p:attrNameLst>
                                      </p:cBhvr>
                                      <p:tavLst>
                                        <p:tav tm="0">
                                          <p:val>
                                            <p:strVal val="#ppt_x"/>
                                          </p:val>
                                        </p:tav>
                                        <p:tav tm="100000">
                                          <p:val>
                                            <p:strVal val="#ppt_x"/>
                                          </p:val>
                                        </p:tav>
                                      </p:tavLst>
                                    </p:anim>
                                    <p:anim calcmode="lin" valueType="num">
                                      <p:cBhvr additive="base">
                                        <p:cTn id="93" dur="500" fill="hold"/>
                                        <p:tgtEl>
                                          <p:spTgt spid="59419"/>
                                        </p:tgtEl>
                                        <p:attrNameLst>
                                          <p:attrName>ppt_y</p:attrName>
                                        </p:attrNameLst>
                                      </p:cBhvr>
                                      <p:tavLst>
                                        <p:tav tm="0">
                                          <p:val>
                                            <p:strVal val="0-#ppt_h/2"/>
                                          </p:val>
                                        </p:tav>
                                        <p:tav tm="100000">
                                          <p:val>
                                            <p:strVal val="#ppt_y"/>
                                          </p:val>
                                        </p:tav>
                                      </p:tavLst>
                                    </p:anim>
                                  </p:childTnLst>
                                </p:cTn>
                              </p:par>
                            </p:childTnLst>
                          </p:cTn>
                        </p:par>
                        <p:par>
                          <p:cTn id="94" fill="hold" nodeType="afterGroup">
                            <p:stCondLst>
                              <p:cond delay="500"/>
                            </p:stCondLst>
                            <p:childTnLst>
                              <p:par>
                                <p:cTn id="95" presetID="5" presetClass="entr" presetSubtype="10" fill="hold" grpId="0" nodeType="afterEffect">
                                  <p:stCondLst>
                                    <p:cond delay="0"/>
                                  </p:stCondLst>
                                  <p:childTnLst>
                                    <p:set>
                                      <p:cBhvr>
                                        <p:cTn id="96" dur="1" fill="hold">
                                          <p:stCondLst>
                                            <p:cond delay="0"/>
                                          </p:stCondLst>
                                        </p:cTn>
                                        <p:tgtEl>
                                          <p:spTgt spid="59413"/>
                                        </p:tgtEl>
                                        <p:attrNameLst>
                                          <p:attrName>style.visibility</p:attrName>
                                        </p:attrNameLst>
                                      </p:cBhvr>
                                      <p:to>
                                        <p:strVal val="visible"/>
                                      </p:to>
                                    </p:set>
                                    <p:animEffect transition="in" filter="checkerboard(across)">
                                      <p:cBhvr>
                                        <p:cTn id="97" dur="500"/>
                                        <p:tgtEl>
                                          <p:spTgt spid="59413"/>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5" presetClass="entr" presetSubtype="10" fill="hold" grpId="0" nodeType="clickEffect">
                                  <p:stCondLst>
                                    <p:cond delay="0"/>
                                  </p:stCondLst>
                                  <p:childTnLst>
                                    <p:set>
                                      <p:cBhvr>
                                        <p:cTn id="101" dur="1" fill="hold">
                                          <p:stCondLst>
                                            <p:cond delay="0"/>
                                          </p:stCondLst>
                                        </p:cTn>
                                        <p:tgtEl>
                                          <p:spTgt spid="59414"/>
                                        </p:tgtEl>
                                        <p:attrNameLst>
                                          <p:attrName>style.visibility</p:attrName>
                                        </p:attrNameLst>
                                      </p:cBhvr>
                                      <p:to>
                                        <p:strVal val="visible"/>
                                      </p:to>
                                    </p:set>
                                    <p:animEffect transition="in" filter="checkerboard(across)">
                                      <p:cBhvr>
                                        <p:cTn id="102" dur="500"/>
                                        <p:tgtEl>
                                          <p:spTgt spid="59414"/>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59420"/>
                                        </p:tgtEl>
                                        <p:attrNameLst>
                                          <p:attrName>style.visibility</p:attrName>
                                        </p:attrNameLst>
                                      </p:cBhvr>
                                      <p:to>
                                        <p:strVal val="visible"/>
                                      </p:to>
                                    </p:set>
                                    <p:anim calcmode="lin" valueType="num">
                                      <p:cBhvr additive="base">
                                        <p:cTn id="107" dur="500" fill="hold"/>
                                        <p:tgtEl>
                                          <p:spTgt spid="59420"/>
                                        </p:tgtEl>
                                        <p:attrNameLst>
                                          <p:attrName>ppt_x</p:attrName>
                                        </p:attrNameLst>
                                      </p:cBhvr>
                                      <p:tavLst>
                                        <p:tav tm="0">
                                          <p:val>
                                            <p:strVal val="#ppt_x"/>
                                          </p:val>
                                        </p:tav>
                                        <p:tav tm="100000">
                                          <p:val>
                                            <p:strVal val="#ppt_x"/>
                                          </p:val>
                                        </p:tav>
                                      </p:tavLst>
                                    </p:anim>
                                    <p:anim calcmode="lin" valueType="num">
                                      <p:cBhvr additive="base">
                                        <p:cTn id="108" dur="500" fill="hold"/>
                                        <p:tgtEl>
                                          <p:spTgt spid="59420"/>
                                        </p:tgtEl>
                                        <p:attrNameLst>
                                          <p:attrName>ppt_y</p:attrName>
                                        </p:attrNameLst>
                                      </p:cBhvr>
                                      <p:tavLst>
                                        <p:tav tm="0">
                                          <p:val>
                                            <p:strVal val="1+#ppt_h/2"/>
                                          </p:val>
                                        </p:tav>
                                        <p:tav tm="100000">
                                          <p:val>
                                            <p:strVal val="#ppt_y"/>
                                          </p:val>
                                        </p:tav>
                                      </p:tavLst>
                                    </p:anim>
                                  </p:childTnLst>
                                </p:cTn>
                              </p:par>
                            </p:childTnLst>
                          </p:cTn>
                        </p:par>
                        <p:par>
                          <p:cTn id="109" fill="hold" nodeType="afterGroup">
                            <p:stCondLst>
                              <p:cond delay="500"/>
                            </p:stCondLst>
                            <p:childTnLst>
                              <p:par>
                                <p:cTn id="110" presetID="5" presetClass="entr" presetSubtype="10" fill="hold" grpId="0" nodeType="afterEffect">
                                  <p:stCondLst>
                                    <p:cond delay="0"/>
                                  </p:stCondLst>
                                  <p:childTnLst>
                                    <p:set>
                                      <p:cBhvr>
                                        <p:cTn id="111" dur="1" fill="hold">
                                          <p:stCondLst>
                                            <p:cond delay="0"/>
                                          </p:stCondLst>
                                        </p:cTn>
                                        <p:tgtEl>
                                          <p:spTgt spid="59415"/>
                                        </p:tgtEl>
                                        <p:attrNameLst>
                                          <p:attrName>style.visibility</p:attrName>
                                        </p:attrNameLst>
                                      </p:cBhvr>
                                      <p:to>
                                        <p:strVal val="visible"/>
                                      </p:to>
                                    </p:set>
                                    <p:animEffect transition="in" filter="checkerboard(across)">
                                      <p:cBhvr>
                                        <p:cTn id="112" dur="500"/>
                                        <p:tgtEl>
                                          <p:spTgt spid="59415"/>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3" presetClass="entr" presetSubtype="10" fill="hold" grpId="0" nodeType="clickEffect">
                                  <p:stCondLst>
                                    <p:cond delay="0"/>
                                  </p:stCondLst>
                                  <p:childTnLst>
                                    <p:set>
                                      <p:cBhvr>
                                        <p:cTn id="116" dur="1" fill="hold">
                                          <p:stCondLst>
                                            <p:cond delay="0"/>
                                          </p:stCondLst>
                                        </p:cTn>
                                        <p:tgtEl>
                                          <p:spTgt spid="59422"/>
                                        </p:tgtEl>
                                        <p:attrNameLst>
                                          <p:attrName>style.visibility</p:attrName>
                                        </p:attrNameLst>
                                      </p:cBhvr>
                                      <p:to>
                                        <p:strVal val="visible"/>
                                      </p:to>
                                    </p:set>
                                    <p:animEffect transition="in" filter="blinds(horizontal)">
                                      <p:cBhvr>
                                        <p:cTn id="117" dur="500"/>
                                        <p:tgtEl>
                                          <p:spTgt spid="59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9" grpId="0" animBg="1" autoUpdateAnimBg="0"/>
      <p:bldP spid="59401" grpId="0" animBg="1" autoUpdateAnimBg="0"/>
      <p:bldP spid="59402" grpId="0" animBg="1" autoUpdateAnimBg="0"/>
      <p:bldP spid="59403" grpId="0" animBg="1" autoUpdateAnimBg="0"/>
      <p:bldP spid="59404" grpId="0" animBg="1" autoUpdateAnimBg="0"/>
      <p:bldP spid="59405" grpId="0" animBg="1" autoUpdateAnimBg="0"/>
      <p:bldP spid="59406" grpId="0" animBg="1" autoUpdateAnimBg="0"/>
      <p:bldP spid="59407" grpId="0" animBg="1" autoUpdateAnimBg="0"/>
      <p:bldP spid="59408" grpId="0" animBg="1" autoUpdateAnimBg="0"/>
      <p:bldP spid="59409" grpId="0" animBg="1" autoUpdateAnimBg="0"/>
      <p:bldP spid="59410" grpId="0" animBg="1" autoUpdateAnimBg="0"/>
      <p:bldP spid="59411" grpId="0" animBg="1" autoUpdateAnimBg="0"/>
      <p:bldP spid="59412" grpId="0" animBg="1" autoUpdateAnimBg="0"/>
      <p:bldP spid="59413" grpId="0" animBg="1" autoUpdateAnimBg="0"/>
      <p:bldP spid="59414" grpId="0" animBg="1" autoUpdateAnimBg="0"/>
      <p:bldP spid="59415" grpId="0" animBg="1" autoUpdateAnimBg="0"/>
      <p:bldP spid="59416" grpId="0" animBg="1" autoUpdateAnimBg="0"/>
      <p:bldP spid="59417" grpId="0" animBg="1" autoUpdateAnimBg="0"/>
      <p:bldP spid="59418" grpId="0" animBg="1" autoUpdateAnimBg="0"/>
      <p:bldP spid="59419" grpId="0" animBg="1" autoUpdateAnimBg="0"/>
      <p:bldP spid="59420" grpId="0" animBg="1" autoUpdateAnimBg="0"/>
      <p:bldP spid="59422" grpId="0" animBg="1"/>
    </p:bldLst>
  </p:timing>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0" name="TextBox 1"/>
          <p:cNvSpPr txBox="1">
            <a:spLocks noChangeArrowheads="1"/>
          </p:cNvSpPr>
          <p:nvPr/>
        </p:nvSpPr>
        <p:spPr bwMode="auto">
          <a:xfrm>
            <a:off x="250826" y="2317750"/>
            <a:ext cx="8715375" cy="319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20000"/>
              </a:lnSpc>
            </a:pPr>
            <a:r>
              <a:rPr lang="en-US" altLang="zh-CN" sz="2400" b="1" dirty="0" smtClean="0">
                <a:latin typeface="宋体" charset="-122"/>
              </a:rPr>
              <a:t>(</a:t>
            </a:r>
            <a:r>
              <a:rPr lang="en-US" altLang="zh-CN" sz="2400" b="1" dirty="0">
                <a:latin typeface="宋体" charset="-122"/>
              </a:rPr>
              <a:t>1)1946</a:t>
            </a:r>
            <a:r>
              <a:rPr lang="zh-CN" altLang="en-US" sz="2400" b="1" dirty="0">
                <a:latin typeface="宋体" charset="-122"/>
              </a:rPr>
              <a:t>年</a:t>
            </a:r>
            <a:r>
              <a:rPr lang="en-US" altLang="zh-CN" sz="2400" b="1" dirty="0">
                <a:latin typeface="宋体" charset="-122"/>
              </a:rPr>
              <a:t>6</a:t>
            </a:r>
            <a:r>
              <a:rPr lang="zh-CN" altLang="en-US" sz="2400" b="1" dirty="0">
                <a:latin typeface="宋体" charset="-122"/>
              </a:rPr>
              <a:t>月，国民党开始全面进攻解放区，内战爆发。</a:t>
            </a:r>
            <a:endParaRPr lang="zh-CN" altLang="en-US" sz="2400" dirty="0">
              <a:latin typeface="宋体" charset="-122"/>
            </a:endParaRPr>
          </a:p>
          <a:p>
            <a:pPr eaLnBrk="1" hangingPunct="1">
              <a:lnSpc>
                <a:spcPct val="120000"/>
              </a:lnSpc>
            </a:pPr>
            <a:r>
              <a:rPr lang="en-US" altLang="zh-CN" sz="2400" b="1" dirty="0" smtClean="0">
                <a:latin typeface="宋体" charset="-122"/>
              </a:rPr>
              <a:t>(</a:t>
            </a:r>
            <a:r>
              <a:rPr lang="en-US" altLang="zh-CN" sz="2400" b="1" dirty="0">
                <a:latin typeface="宋体" charset="-122"/>
              </a:rPr>
              <a:t>2)1947</a:t>
            </a:r>
            <a:r>
              <a:rPr lang="zh-CN" altLang="en-US" sz="2400" b="1" dirty="0">
                <a:latin typeface="宋体" charset="-122"/>
              </a:rPr>
              <a:t>年，人民解放军粉碎国民党对陕北、山东解放区的重点进攻。</a:t>
            </a:r>
            <a:r>
              <a:rPr lang="en-US" altLang="zh-CN" sz="2400" b="1" dirty="0">
                <a:latin typeface="宋体" charset="-122"/>
              </a:rPr>
              <a:t>6</a:t>
            </a:r>
            <a:r>
              <a:rPr lang="zh-CN" altLang="en-US" sz="2400" b="1" dirty="0">
                <a:latin typeface="宋体" charset="-122"/>
              </a:rPr>
              <a:t>月，人民解放军挺进大别山，开始战略反攻。</a:t>
            </a:r>
            <a:endParaRPr lang="zh-CN" altLang="en-US" sz="2400" dirty="0">
              <a:latin typeface="宋体" charset="-122"/>
            </a:endParaRPr>
          </a:p>
          <a:p>
            <a:pPr eaLnBrk="1" hangingPunct="1">
              <a:lnSpc>
                <a:spcPct val="120000"/>
              </a:lnSpc>
            </a:pPr>
            <a:r>
              <a:rPr lang="en-US" altLang="zh-CN" sz="2400" b="1" dirty="0" smtClean="0">
                <a:latin typeface="宋体" charset="-122"/>
              </a:rPr>
              <a:t>(</a:t>
            </a:r>
            <a:r>
              <a:rPr lang="en-US" altLang="zh-CN" sz="2400" b="1" dirty="0">
                <a:latin typeface="宋体" charset="-122"/>
              </a:rPr>
              <a:t>3)1948</a:t>
            </a:r>
            <a:r>
              <a:rPr lang="zh-CN" altLang="en-US" sz="2400" b="1" dirty="0">
                <a:latin typeface="宋体" charset="-122"/>
              </a:rPr>
              <a:t>年</a:t>
            </a:r>
            <a:r>
              <a:rPr lang="en-US" altLang="zh-CN" sz="2400" b="1" dirty="0">
                <a:latin typeface="宋体" charset="-122"/>
              </a:rPr>
              <a:t>9</a:t>
            </a:r>
            <a:r>
              <a:rPr lang="zh-CN" altLang="en-US" sz="2400" b="1" dirty="0">
                <a:latin typeface="宋体" charset="-122"/>
              </a:rPr>
              <a:t>月至</a:t>
            </a:r>
            <a:r>
              <a:rPr lang="en-US" altLang="zh-CN" sz="2400" b="1" dirty="0">
                <a:latin typeface="宋体" charset="-122"/>
              </a:rPr>
              <a:t>1949</a:t>
            </a:r>
            <a:r>
              <a:rPr lang="zh-CN" altLang="en-US" sz="2400" b="1" dirty="0">
                <a:latin typeface="宋体" charset="-122"/>
              </a:rPr>
              <a:t>年</a:t>
            </a:r>
            <a:r>
              <a:rPr lang="en-US" altLang="zh-CN" sz="2400" b="1" dirty="0">
                <a:latin typeface="宋体" charset="-122"/>
              </a:rPr>
              <a:t>1</a:t>
            </a:r>
            <a:r>
              <a:rPr lang="zh-CN" altLang="en-US" sz="2400" b="1" dirty="0">
                <a:latin typeface="宋体" charset="-122"/>
              </a:rPr>
              <a:t>月，解放军取得辽沈、淮海、平津三大战役的胜利。</a:t>
            </a:r>
            <a:endParaRPr lang="zh-CN" altLang="en-US" sz="2400" dirty="0">
              <a:latin typeface="宋体" charset="-122"/>
            </a:endParaRPr>
          </a:p>
          <a:p>
            <a:pPr eaLnBrk="1" hangingPunct="1">
              <a:lnSpc>
                <a:spcPct val="120000"/>
              </a:lnSpc>
            </a:pPr>
            <a:r>
              <a:rPr lang="en-US" altLang="zh-CN" sz="2400" b="1" dirty="0" smtClean="0">
                <a:latin typeface="宋体" charset="-122"/>
              </a:rPr>
              <a:t>(</a:t>
            </a:r>
            <a:r>
              <a:rPr lang="en-US" altLang="zh-CN" sz="2400" b="1" dirty="0">
                <a:latin typeface="宋体" charset="-122"/>
              </a:rPr>
              <a:t>4)1949</a:t>
            </a:r>
            <a:r>
              <a:rPr lang="zh-CN" altLang="en-US" sz="2400" b="1" dirty="0">
                <a:latin typeface="宋体" charset="-122"/>
              </a:rPr>
              <a:t>年</a:t>
            </a:r>
            <a:r>
              <a:rPr lang="en-US" altLang="zh-CN" sz="2400" b="1" dirty="0">
                <a:latin typeface="宋体" charset="-122"/>
              </a:rPr>
              <a:t>4</a:t>
            </a:r>
            <a:r>
              <a:rPr lang="zh-CN" altLang="en-US" sz="2400" b="1" dirty="0">
                <a:latin typeface="宋体" charset="-122"/>
              </a:rPr>
              <a:t>月，北平和谈破裂后，人民解放军发动渡江战役，解放了南京。</a:t>
            </a:r>
            <a:endParaRPr lang="zh-CN" altLang="en-US" sz="2400" dirty="0">
              <a:latin typeface="宋体" charset="-122"/>
            </a:endParaRPr>
          </a:p>
        </p:txBody>
      </p:sp>
      <p:sp>
        <p:nvSpPr>
          <p:cNvPr id="22531" name="矩形 2"/>
          <p:cNvSpPr>
            <a:spLocks noChangeArrowheads="1"/>
          </p:cNvSpPr>
          <p:nvPr/>
        </p:nvSpPr>
        <p:spPr bwMode="auto">
          <a:xfrm>
            <a:off x="684214" y="937948"/>
            <a:ext cx="759618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400">
                <a:latin typeface="微软雅黑" pitchFamily="34" charset="-122"/>
                <a:ea typeface="微软雅黑" pitchFamily="34" charset="-122"/>
              </a:rPr>
              <a:t>第一阶段</a:t>
            </a:r>
            <a:r>
              <a:rPr lang="en-US" altLang="zh-CN" sz="2400" dirty="0">
                <a:latin typeface="微软雅黑" pitchFamily="34" charset="-122"/>
                <a:ea typeface="微软雅黑" pitchFamily="34" charset="-122"/>
              </a:rPr>
              <a:t>——</a:t>
            </a:r>
            <a:r>
              <a:rPr lang="zh-CN" altLang="en-US" sz="2400">
                <a:latin typeface="微软雅黑" pitchFamily="34" charset="-122"/>
                <a:ea typeface="微软雅黑" pitchFamily="34" charset="-122"/>
              </a:rPr>
              <a:t>战略防御（</a:t>
            </a:r>
            <a:r>
              <a:rPr lang="en-US" altLang="zh-CN" sz="2400" dirty="0">
                <a:latin typeface="微软雅黑" pitchFamily="34" charset="-122"/>
                <a:ea typeface="微软雅黑" pitchFamily="34" charset="-122"/>
              </a:rPr>
              <a:t>1946</a:t>
            </a:r>
            <a:r>
              <a:rPr lang="zh-CN" altLang="en-US" sz="2400">
                <a:latin typeface="微软雅黑" pitchFamily="34" charset="-122"/>
                <a:ea typeface="微软雅黑" pitchFamily="34" charset="-122"/>
              </a:rPr>
              <a:t>年</a:t>
            </a:r>
            <a:r>
              <a:rPr lang="en-US" altLang="zh-CN" sz="2400" dirty="0">
                <a:latin typeface="微软雅黑" pitchFamily="34" charset="-122"/>
                <a:ea typeface="微软雅黑" pitchFamily="34" charset="-122"/>
              </a:rPr>
              <a:t>6</a:t>
            </a:r>
            <a:r>
              <a:rPr lang="zh-CN" altLang="en-US" sz="2400">
                <a:latin typeface="微软雅黑" pitchFamily="34" charset="-122"/>
                <a:ea typeface="微软雅黑" pitchFamily="34" charset="-122"/>
              </a:rPr>
              <a:t>月</a:t>
            </a:r>
            <a:r>
              <a:rPr lang="en-US" altLang="zh-CN" sz="2400" dirty="0">
                <a:latin typeface="微软雅黑" pitchFamily="34" charset="-122"/>
                <a:ea typeface="微软雅黑" pitchFamily="34" charset="-122"/>
              </a:rPr>
              <a:t>—1947</a:t>
            </a:r>
            <a:r>
              <a:rPr lang="zh-CN" altLang="en-US" sz="2400">
                <a:latin typeface="微软雅黑" pitchFamily="34" charset="-122"/>
                <a:ea typeface="微软雅黑" pitchFamily="34" charset="-122"/>
              </a:rPr>
              <a:t>年</a:t>
            </a:r>
            <a:r>
              <a:rPr lang="en-US" altLang="zh-CN" sz="2400" dirty="0">
                <a:latin typeface="微软雅黑" pitchFamily="34" charset="-122"/>
                <a:ea typeface="微软雅黑" pitchFamily="34" charset="-122"/>
              </a:rPr>
              <a:t>3</a:t>
            </a:r>
            <a:r>
              <a:rPr lang="zh-CN" altLang="en-US" sz="2400">
                <a:latin typeface="微软雅黑" pitchFamily="34" charset="-122"/>
                <a:ea typeface="微软雅黑" pitchFamily="34" charset="-122"/>
              </a:rPr>
              <a:t>月）</a:t>
            </a:r>
            <a:endParaRPr lang="en-US" altLang="zh-CN" sz="2400" dirty="0">
              <a:latin typeface="微软雅黑" pitchFamily="34" charset="-122"/>
              <a:ea typeface="微软雅黑" pitchFamily="34" charset="-122"/>
            </a:endParaRPr>
          </a:p>
          <a:p>
            <a:pPr eaLnBrk="1" hangingPunct="1"/>
            <a:r>
              <a:rPr lang="zh-CN" altLang="en-US" sz="2400">
                <a:latin typeface="微软雅黑" pitchFamily="34" charset="-122"/>
                <a:ea typeface="微软雅黑" pitchFamily="34" charset="-122"/>
              </a:rPr>
              <a:t>第二阶段</a:t>
            </a:r>
            <a:r>
              <a:rPr lang="en-US" altLang="zh-CN" sz="2400" dirty="0">
                <a:latin typeface="微软雅黑" pitchFamily="34" charset="-122"/>
                <a:ea typeface="微软雅黑" pitchFamily="34" charset="-122"/>
              </a:rPr>
              <a:t>——</a:t>
            </a:r>
            <a:r>
              <a:rPr lang="zh-CN" altLang="en-US" sz="2400">
                <a:latin typeface="微软雅黑" pitchFamily="34" charset="-122"/>
                <a:ea typeface="微软雅黑" pitchFamily="34" charset="-122"/>
              </a:rPr>
              <a:t>战略反攻（</a:t>
            </a:r>
            <a:r>
              <a:rPr lang="en-US" altLang="zh-CN" sz="2400" dirty="0">
                <a:latin typeface="微软雅黑" pitchFamily="34" charset="-122"/>
                <a:ea typeface="微软雅黑" pitchFamily="34" charset="-122"/>
              </a:rPr>
              <a:t>1947</a:t>
            </a:r>
            <a:r>
              <a:rPr lang="zh-CN" altLang="en-US" sz="2400">
                <a:latin typeface="微软雅黑" pitchFamily="34" charset="-122"/>
                <a:ea typeface="微软雅黑" pitchFamily="34" charset="-122"/>
              </a:rPr>
              <a:t>年</a:t>
            </a:r>
            <a:r>
              <a:rPr lang="en-US" altLang="zh-CN" sz="2400" dirty="0">
                <a:latin typeface="微软雅黑" pitchFamily="34" charset="-122"/>
                <a:ea typeface="微软雅黑" pitchFamily="34" charset="-122"/>
              </a:rPr>
              <a:t>3</a:t>
            </a:r>
            <a:r>
              <a:rPr lang="zh-CN" altLang="en-US" sz="2400">
                <a:latin typeface="微软雅黑" pitchFamily="34" charset="-122"/>
                <a:ea typeface="微软雅黑" pitchFamily="34" charset="-122"/>
              </a:rPr>
              <a:t>月</a:t>
            </a:r>
            <a:r>
              <a:rPr lang="en-US" altLang="zh-CN" sz="2400" dirty="0">
                <a:latin typeface="微软雅黑" pitchFamily="34" charset="-122"/>
                <a:ea typeface="微软雅黑" pitchFamily="34" charset="-122"/>
              </a:rPr>
              <a:t>—1948</a:t>
            </a:r>
            <a:r>
              <a:rPr lang="zh-CN" altLang="en-US" sz="2400">
                <a:latin typeface="微软雅黑" pitchFamily="34" charset="-122"/>
                <a:ea typeface="微软雅黑" pitchFamily="34" charset="-122"/>
              </a:rPr>
              <a:t>年</a:t>
            </a:r>
            <a:r>
              <a:rPr lang="en-US" altLang="zh-CN" sz="2400" dirty="0">
                <a:latin typeface="微软雅黑" pitchFamily="34" charset="-122"/>
                <a:ea typeface="微软雅黑" pitchFamily="34" charset="-122"/>
              </a:rPr>
              <a:t>9</a:t>
            </a:r>
            <a:r>
              <a:rPr lang="zh-CN" altLang="en-US" sz="2400">
                <a:latin typeface="微软雅黑" pitchFamily="34" charset="-122"/>
                <a:ea typeface="微软雅黑" pitchFamily="34" charset="-122"/>
              </a:rPr>
              <a:t>月）</a:t>
            </a:r>
            <a:endParaRPr lang="en-US" altLang="zh-CN" sz="2400" dirty="0">
              <a:latin typeface="微软雅黑" pitchFamily="34" charset="-122"/>
              <a:ea typeface="微软雅黑" pitchFamily="34" charset="-122"/>
            </a:endParaRPr>
          </a:p>
          <a:p>
            <a:pPr eaLnBrk="1" hangingPunct="1"/>
            <a:r>
              <a:rPr lang="zh-CN" altLang="en-US" sz="2400">
                <a:solidFill>
                  <a:srgbClr val="000000"/>
                </a:solidFill>
                <a:latin typeface="微软雅黑" pitchFamily="34" charset="-122"/>
                <a:ea typeface="微软雅黑" pitchFamily="34" charset="-122"/>
              </a:rPr>
              <a:t>第三阶段</a:t>
            </a:r>
            <a:r>
              <a:rPr lang="en-US" altLang="zh-CN" sz="2400" dirty="0">
                <a:solidFill>
                  <a:srgbClr val="000000"/>
                </a:solidFill>
                <a:latin typeface="微软雅黑" pitchFamily="34" charset="-122"/>
                <a:ea typeface="微软雅黑" pitchFamily="34" charset="-122"/>
              </a:rPr>
              <a:t>——</a:t>
            </a:r>
            <a:r>
              <a:rPr lang="zh-CN" altLang="en-US" sz="2400">
                <a:solidFill>
                  <a:srgbClr val="000000"/>
                </a:solidFill>
                <a:latin typeface="微软雅黑" pitchFamily="34" charset="-122"/>
                <a:ea typeface="微软雅黑" pitchFamily="34" charset="-122"/>
              </a:rPr>
              <a:t>战略决战（</a:t>
            </a:r>
            <a:r>
              <a:rPr lang="en-US" altLang="zh-CN" sz="2400" dirty="0">
                <a:solidFill>
                  <a:srgbClr val="000000"/>
                </a:solidFill>
                <a:latin typeface="微软雅黑" pitchFamily="34" charset="-122"/>
                <a:ea typeface="微软雅黑" pitchFamily="34" charset="-122"/>
              </a:rPr>
              <a:t>1948</a:t>
            </a:r>
            <a:r>
              <a:rPr lang="zh-CN" altLang="en-US" sz="2400">
                <a:solidFill>
                  <a:srgbClr val="000000"/>
                </a:solidFill>
                <a:latin typeface="微软雅黑" pitchFamily="34" charset="-122"/>
                <a:ea typeface="微软雅黑" pitchFamily="34" charset="-122"/>
              </a:rPr>
              <a:t>年</a:t>
            </a:r>
            <a:r>
              <a:rPr lang="en-US" altLang="zh-CN" sz="2400" dirty="0">
                <a:solidFill>
                  <a:srgbClr val="000000"/>
                </a:solidFill>
                <a:latin typeface="微软雅黑" pitchFamily="34" charset="-122"/>
                <a:ea typeface="微软雅黑" pitchFamily="34" charset="-122"/>
              </a:rPr>
              <a:t>9</a:t>
            </a:r>
            <a:r>
              <a:rPr lang="zh-CN" altLang="en-US" sz="2400">
                <a:solidFill>
                  <a:srgbClr val="000000"/>
                </a:solidFill>
                <a:latin typeface="微软雅黑" pitchFamily="34" charset="-122"/>
                <a:ea typeface="微软雅黑" pitchFamily="34" charset="-122"/>
              </a:rPr>
              <a:t>月</a:t>
            </a:r>
            <a:r>
              <a:rPr lang="en-US" altLang="zh-CN" sz="2400" dirty="0">
                <a:solidFill>
                  <a:srgbClr val="000000"/>
                </a:solidFill>
                <a:latin typeface="微软雅黑" pitchFamily="34" charset="-122"/>
                <a:ea typeface="微软雅黑" pitchFamily="34" charset="-122"/>
              </a:rPr>
              <a:t>—1949</a:t>
            </a:r>
            <a:r>
              <a:rPr lang="zh-CN" altLang="en-US" sz="2400">
                <a:solidFill>
                  <a:srgbClr val="000000"/>
                </a:solidFill>
                <a:latin typeface="微软雅黑" pitchFamily="34" charset="-122"/>
                <a:ea typeface="微软雅黑" pitchFamily="34" charset="-122"/>
              </a:rPr>
              <a:t>年</a:t>
            </a:r>
            <a:r>
              <a:rPr lang="en-US" altLang="zh-CN" sz="2400" dirty="0">
                <a:solidFill>
                  <a:srgbClr val="000000"/>
                </a:solidFill>
                <a:latin typeface="微软雅黑" pitchFamily="34" charset="-122"/>
                <a:ea typeface="微软雅黑" pitchFamily="34" charset="-122"/>
              </a:rPr>
              <a:t>12</a:t>
            </a:r>
            <a:r>
              <a:rPr lang="zh-CN" altLang="en-US" sz="2400">
                <a:solidFill>
                  <a:srgbClr val="000000"/>
                </a:solidFill>
                <a:latin typeface="微软雅黑" pitchFamily="34" charset="-122"/>
                <a:ea typeface="微软雅黑" pitchFamily="34" charset="-122"/>
              </a:rPr>
              <a:t>月）</a:t>
            </a:r>
            <a:endParaRPr lang="en-US" altLang="zh-CN" sz="2400" dirty="0">
              <a:solidFill>
                <a:srgbClr val="000000"/>
              </a:solidFill>
              <a:latin typeface="微软雅黑" pitchFamily="34" charset="-122"/>
              <a:ea typeface="微软雅黑" pitchFamily="34" charset="-122"/>
            </a:endParaRPr>
          </a:p>
        </p:txBody>
      </p:sp>
      <p:sp>
        <p:nvSpPr>
          <p:cNvPr id="22532" name="矩形 3"/>
          <p:cNvSpPr>
            <a:spLocks noChangeArrowheads="1"/>
          </p:cNvSpPr>
          <p:nvPr/>
        </p:nvSpPr>
        <p:spPr bwMode="auto">
          <a:xfrm>
            <a:off x="395289" y="277813"/>
            <a:ext cx="39131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2800" b="1" dirty="0">
                <a:solidFill>
                  <a:srgbClr val="FF0000"/>
                </a:solidFill>
                <a:latin typeface="宋体" charset="-122"/>
              </a:rPr>
              <a:t> 2</a:t>
            </a:r>
            <a:r>
              <a:rPr lang="zh-CN" altLang="en-US" sz="2800" b="1">
                <a:solidFill>
                  <a:srgbClr val="FF0000"/>
                </a:solidFill>
                <a:latin typeface="宋体" charset="-122"/>
              </a:rPr>
              <a:t>．人民解放战争</a:t>
            </a:r>
            <a:endParaRPr lang="zh-CN" altLang="en-US" sz="2800"/>
          </a:p>
        </p:txBody>
      </p:sp>
    </p:spTree>
    <p:extLst>
      <p:ext uri="{BB962C8B-B14F-4D97-AF65-F5344CB8AC3E}">
        <p14:creationId xmlns:p14="http://schemas.microsoft.com/office/powerpoint/2010/main" val="572347079"/>
      </p:ext>
    </p:extLst>
  </p:cSld>
  <p:clrMapOvr>
    <a:masterClrMapping/>
  </p:clrMapOvr>
  <p:transition>
    <p:pull dir="rd"/>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4" name="TextBox 1"/>
          <p:cNvSpPr txBox="1">
            <a:spLocks noChangeArrowheads="1"/>
          </p:cNvSpPr>
          <p:nvPr/>
        </p:nvSpPr>
        <p:spPr bwMode="auto">
          <a:xfrm>
            <a:off x="785814" y="517261"/>
            <a:ext cx="83581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400" b="1">
                <a:solidFill>
                  <a:srgbClr val="FF0000"/>
                </a:solidFill>
                <a:latin typeface="宋体" charset="-122"/>
              </a:rPr>
              <a:t>新民主主义革命时期中国社会的主要矛盾与国共关系</a:t>
            </a:r>
            <a:endParaRPr lang="zh-CN" altLang="en-US" sz="2400">
              <a:solidFill>
                <a:srgbClr val="FF0000"/>
              </a:solidFill>
              <a:latin typeface="宋体" charset="-122"/>
            </a:endParaRPr>
          </a:p>
        </p:txBody>
      </p:sp>
      <p:graphicFrame>
        <p:nvGraphicFramePr>
          <p:cNvPr id="33836" name="Group 44"/>
          <p:cNvGraphicFramePr>
            <a:graphicFrameLocks noGrp="1"/>
          </p:cNvGraphicFramePr>
          <p:nvPr>
            <p:extLst>
              <p:ext uri="{D42A27DB-BD31-4B8C-83A1-F6EECF244321}">
                <p14:modId xmlns:p14="http://schemas.microsoft.com/office/powerpoint/2010/main" val="2941021105"/>
              </p:ext>
            </p:extLst>
          </p:nvPr>
        </p:nvGraphicFramePr>
        <p:xfrm>
          <a:off x="428625" y="937949"/>
          <a:ext cx="8286750" cy="3995314"/>
        </p:xfrm>
        <a:graphic>
          <a:graphicData uri="http://schemas.openxmlformats.org/drawingml/2006/table">
            <a:tbl>
              <a:tblPr/>
              <a:tblGrid>
                <a:gridCol w="1911127"/>
                <a:gridCol w="3843561"/>
                <a:gridCol w="2532062"/>
              </a:tblGrid>
              <a:tr h="825394">
                <a:tc>
                  <a:txBody>
                    <a:bodyPr/>
                    <a:lstStyle/>
                    <a:p>
                      <a:pPr marL="0" marR="0" lvl="0" indent="0" algn="r" defTabSz="914400" rtl="0" eaLnBrk="1" fontAlgn="base" latinLnBrk="0" hangingPunct="1">
                        <a:lnSpc>
                          <a:spcPct val="13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项目</a:t>
                      </a:r>
                      <a:endParaRPr kumimoji="0" lang="zh-CN" altLang="en-US" sz="2000" b="0" i="0" u="none" strike="noStrike" cap="none" normalizeH="0" baseline="0" smtClean="0">
                        <a:ln>
                          <a:noFill/>
                        </a:ln>
                        <a:solidFill>
                          <a:schemeClr val="tx1"/>
                        </a:solidFill>
                        <a:effectLst/>
                        <a:latin typeface="宋体" pitchFamily="2" charset="-122"/>
                        <a:ea typeface="Times New Roman" pitchFamily="18" charset="0"/>
                        <a:cs typeface="Courier New" pitchFamily="49" charset="0"/>
                      </a:endParaRPr>
                    </a:p>
                    <a:p>
                      <a:pPr marL="0" marR="0" lvl="0" indent="0" algn="l" defTabSz="914400" rtl="0" eaLnBrk="1" fontAlgn="base" latinLnBrk="0" hangingPunct="1">
                        <a:lnSpc>
                          <a:spcPct val="13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阶段　　　</a:t>
                      </a:r>
                      <a:endParaRPr kumimoji="0" lang="zh-CN" altLang="en-US" sz="2000" b="0" i="0" u="none" strike="noStrike" cap="none" normalizeH="0" baseline="0" smtClean="0">
                        <a:ln>
                          <a:noFill/>
                        </a:ln>
                        <a:solidFill>
                          <a:schemeClr val="tx1"/>
                        </a:solidFill>
                        <a:effectLst/>
                        <a:latin typeface="宋体" pitchFamily="2" charset="-122"/>
                        <a:ea typeface="宋体" pitchFamily="2" charset="-122"/>
                        <a:cs typeface="Times New Roman" pitchFamily="18" charset="0"/>
                      </a:endParaRPr>
                    </a:p>
                  </a:txBody>
                  <a:tcPr marL="68580" marR="68580" marT="0" marB="0" anchor="ctr" horzOverflow="overflow">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主要矛盾</a:t>
                      </a:r>
                      <a:endParaRPr kumimoji="0" lang="zh-CN" altLang="en-US" sz="2000" b="0" i="0" u="none" strike="noStrike" cap="none" normalizeH="0" baseline="0" smtClean="0">
                        <a:ln>
                          <a:noFill/>
                        </a:ln>
                        <a:solidFill>
                          <a:schemeClr val="tx1"/>
                        </a:solidFill>
                        <a:effectLst/>
                        <a:latin typeface="宋体" pitchFamily="2" charset="-122"/>
                        <a:ea typeface="Times New Roman" pitchFamily="18" charset="0"/>
                        <a:cs typeface="Courier New" pitchFamily="49"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国共关系</a:t>
                      </a:r>
                      <a:endParaRPr kumimoji="0" lang="zh-CN" altLang="en-US" sz="2000" b="0" i="0" u="none" strike="noStrike" cap="none" normalizeH="0" baseline="0" smtClean="0">
                        <a:ln>
                          <a:noFill/>
                        </a:ln>
                        <a:solidFill>
                          <a:schemeClr val="tx1"/>
                        </a:solidFill>
                        <a:effectLst/>
                        <a:latin typeface="宋体" pitchFamily="2" charset="-122"/>
                        <a:ea typeface="Times New Roman" pitchFamily="18" charset="0"/>
                        <a:cs typeface="Courier New" pitchFamily="49" charset="0"/>
                      </a:endParaRPr>
                    </a:p>
                  </a:txBody>
                  <a:tcPr marL="68580" marR="68580" marT="0" marB="0" anchor="ctr" horzOverflow="overflow">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92480">
                <a:tc>
                  <a:txBody>
                    <a:bodyPr/>
                    <a:lstStyle/>
                    <a:p>
                      <a:pPr marL="0" marR="0" lvl="0" indent="0" algn="l" defTabSz="914400" rtl="0" eaLnBrk="1" fontAlgn="base" latinLnBrk="0" hangingPunct="1">
                        <a:lnSpc>
                          <a:spcPct val="13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国民革命时期</a:t>
                      </a:r>
                      <a:endParaRPr kumimoji="0" lang="zh-CN" altLang="en-US" sz="2000" b="0" i="0" u="none" strike="noStrike" cap="none" normalizeH="0" baseline="0" smtClean="0">
                        <a:ln>
                          <a:noFill/>
                        </a:ln>
                        <a:solidFill>
                          <a:schemeClr val="tx1"/>
                        </a:solidFill>
                        <a:effectLst/>
                        <a:latin typeface="宋体" pitchFamily="2" charset="-122"/>
                        <a:ea typeface="Times New Roman" pitchFamily="18" charset="0"/>
                        <a:cs typeface="Courier New" pitchFamily="49" charset="0"/>
                      </a:endParaRPr>
                    </a:p>
                  </a:txBody>
                  <a:tcPr marL="68580" marR="68580" marT="0" marB="0" anchor="ctr" horzOverflow="overflow">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3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广大人民群众同北洋军阀的矛盾</a:t>
                      </a:r>
                      <a:endParaRPr kumimoji="0" lang="zh-CN" altLang="en-US" sz="2000" b="0" i="0" u="none" strike="noStrike" cap="none" normalizeH="0" baseline="0" smtClean="0">
                        <a:ln>
                          <a:noFill/>
                        </a:ln>
                        <a:solidFill>
                          <a:schemeClr val="tx1"/>
                        </a:solidFill>
                        <a:effectLst/>
                        <a:latin typeface="宋体" pitchFamily="2" charset="-122"/>
                        <a:ea typeface="Times New Roman" pitchFamily="18" charset="0"/>
                        <a:cs typeface="Courier New" pitchFamily="49"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3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国共两党第一次合作</a:t>
                      </a:r>
                      <a:endParaRPr kumimoji="0" lang="zh-CN" altLang="en-US" sz="2000" b="0" i="0" u="none" strike="noStrike" cap="none" normalizeH="0" baseline="0" smtClean="0">
                        <a:ln>
                          <a:noFill/>
                        </a:ln>
                        <a:solidFill>
                          <a:schemeClr val="tx1"/>
                        </a:solidFill>
                        <a:effectLst/>
                        <a:latin typeface="宋体" pitchFamily="2" charset="-122"/>
                        <a:ea typeface="Times New Roman" pitchFamily="18" charset="0"/>
                        <a:cs typeface="Courier New" pitchFamily="49" charset="0"/>
                      </a:endParaRPr>
                    </a:p>
                  </a:txBody>
                  <a:tcPr marL="68580" marR="68580" marT="0" marB="0" anchor="ctr" horzOverflow="overflow">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92480">
                <a:tc>
                  <a:txBody>
                    <a:bodyPr/>
                    <a:lstStyle/>
                    <a:p>
                      <a:pPr marL="0" marR="0" lvl="0" indent="0" algn="l" defTabSz="914400" rtl="0" eaLnBrk="1" fontAlgn="base" latinLnBrk="0" hangingPunct="1">
                        <a:lnSpc>
                          <a:spcPct val="13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土地革命时期</a:t>
                      </a:r>
                      <a:endParaRPr kumimoji="0" lang="zh-CN" altLang="en-US" sz="2000" b="0" i="0" u="none" strike="noStrike" cap="none" normalizeH="0" baseline="0" smtClean="0">
                        <a:ln>
                          <a:noFill/>
                        </a:ln>
                        <a:solidFill>
                          <a:schemeClr val="tx1"/>
                        </a:solidFill>
                        <a:effectLst/>
                        <a:latin typeface="宋体" pitchFamily="2" charset="-122"/>
                        <a:ea typeface="Times New Roman" pitchFamily="18" charset="0"/>
                        <a:cs typeface="Courier New" pitchFamily="49" charset="0"/>
                      </a:endParaRPr>
                    </a:p>
                  </a:txBody>
                  <a:tcPr marL="68580" marR="68580" marT="0" marB="0" anchor="ctr" horzOverflow="overflow">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3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广大人民群众与国民党反动派的矛盾</a:t>
                      </a:r>
                      <a:endParaRPr kumimoji="0" lang="zh-CN" altLang="en-US" sz="2000" b="0" i="0" u="none" strike="noStrike" cap="none" normalizeH="0" baseline="0" smtClean="0">
                        <a:ln>
                          <a:noFill/>
                        </a:ln>
                        <a:solidFill>
                          <a:schemeClr val="tx1"/>
                        </a:solidFill>
                        <a:effectLst/>
                        <a:latin typeface="宋体" pitchFamily="2" charset="-122"/>
                        <a:ea typeface="Times New Roman" pitchFamily="18" charset="0"/>
                        <a:cs typeface="Courier New" pitchFamily="49"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3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国共两党十年对峙</a:t>
                      </a:r>
                      <a:endParaRPr kumimoji="0" lang="zh-CN" altLang="en-US" sz="2000" b="0" i="0" u="none" strike="noStrike" cap="none" normalizeH="0" baseline="0" smtClean="0">
                        <a:ln>
                          <a:noFill/>
                        </a:ln>
                        <a:solidFill>
                          <a:schemeClr val="tx1"/>
                        </a:solidFill>
                        <a:effectLst/>
                        <a:latin typeface="宋体" pitchFamily="2" charset="-122"/>
                        <a:ea typeface="Times New Roman" pitchFamily="18" charset="0"/>
                        <a:cs typeface="Courier New" pitchFamily="49" charset="0"/>
                      </a:endParaRPr>
                    </a:p>
                  </a:txBody>
                  <a:tcPr marL="68580" marR="68580" marT="0" marB="0" anchor="ctr" horzOverflow="overflow">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92480">
                <a:tc>
                  <a:txBody>
                    <a:bodyPr/>
                    <a:lstStyle/>
                    <a:p>
                      <a:pPr marL="0" marR="0" lvl="0" indent="0" algn="l" defTabSz="914400" rtl="0" eaLnBrk="1" fontAlgn="base" latinLnBrk="0" hangingPunct="1">
                        <a:lnSpc>
                          <a:spcPct val="13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抗日战争时期</a:t>
                      </a:r>
                      <a:endParaRPr kumimoji="0" lang="zh-CN" altLang="en-US" sz="2000" b="0" i="0" u="none" strike="noStrike" cap="none" normalizeH="0" baseline="0" smtClean="0">
                        <a:ln>
                          <a:noFill/>
                        </a:ln>
                        <a:solidFill>
                          <a:schemeClr val="tx1"/>
                        </a:solidFill>
                        <a:effectLst/>
                        <a:latin typeface="宋体" pitchFamily="2" charset="-122"/>
                        <a:ea typeface="Times New Roman" pitchFamily="18" charset="0"/>
                        <a:cs typeface="Courier New" pitchFamily="49" charset="0"/>
                      </a:endParaRPr>
                    </a:p>
                  </a:txBody>
                  <a:tcPr marL="68580" marR="68580" marT="0" marB="0" anchor="ctr" horzOverflow="overflow">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3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中日民族的矛盾</a:t>
                      </a:r>
                      <a:endParaRPr kumimoji="0" lang="zh-CN" altLang="en-US" sz="2000" b="0" i="0" u="none" strike="noStrike" cap="none" normalizeH="0" baseline="0" smtClean="0">
                        <a:ln>
                          <a:noFill/>
                        </a:ln>
                        <a:solidFill>
                          <a:schemeClr val="tx1"/>
                        </a:solidFill>
                        <a:effectLst/>
                        <a:latin typeface="宋体" pitchFamily="2" charset="-122"/>
                        <a:ea typeface="Times New Roman" pitchFamily="18" charset="0"/>
                        <a:cs typeface="Courier New" pitchFamily="49"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3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国共两党第二次合作</a:t>
                      </a:r>
                      <a:endParaRPr kumimoji="0" lang="zh-CN" altLang="en-US" sz="2000" b="0" i="0" u="none" strike="noStrike" cap="none" normalizeH="0" baseline="0" smtClean="0">
                        <a:ln>
                          <a:noFill/>
                        </a:ln>
                        <a:solidFill>
                          <a:schemeClr val="tx1"/>
                        </a:solidFill>
                        <a:effectLst/>
                        <a:latin typeface="宋体" pitchFamily="2" charset="-122"/>
                        <a:ea typeface="Times New Roman" pitchFamily="18" charset="0"/>
                        <a:cs typeface="Courier New" pitchFamily="49" charset="0"/>
                      </a:endParaRPr>
                    </a:p>
                  </a:txBody>
                  <a:tcPr marL="68580" marR="68580" marT="0" marB="0" anchor="ctr" horzOverflow="overflow">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92480">
                <a:tc>
                  <a:txBody>
                    <a:bodyPr/>
                    <a:lstStyle/>
                    <a:p>
                      <a:pPr marL="0" marR="0" lvl="0" indent="0" algn="l" defTabSz="914400" rtl="0" eaLnBrk="1" fontAlgn="base" latinLnBrk="0" hangingPunct="1">
                        <a:lnSpc>
                          <a:spcPct val="13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解放战争时期</a:t>
                      </a:r>
                      <a:endParaRPr kumimoji="0" lang="zh-CN" altLang="en-US" sz="2000" b="0" i="0" u="none" strike="noStrike" cap="none" normalizeH="0" baseline="0" smtClean="0">
                        <a:ln>
                          <a:noFill/>
                        </a:ln>
                        <a:solidFill>
                          <a:schemeClr val="tx1"/>
                        </a:solidFill>
                        <a:effectLst/>
                        <a:latin typeface="宋体" pitchFamily="2" charset="-122"/>
                        <a:ea typeface="Times New Roman" pitchFamily="18" charset="0"/>
                        <a:cs typeface="Courier New" pitchFamily="49" charset="0"/>
                      </a:endParaRPr>
                    </a:p>
                  </a:txBody>
                  <a:tcPr marL="68580" marR="68580" marT="0" marB="0" anchor="ctr" horzOverflow="overflow">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3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广大人民群众与国民党反动派的矛盾</a:t>
                      </a:r>
                      <a:endParaRPr kumimoji="0" lang="zh-CN" altLang="en-US" sz="2000" b="0" i="0" u="none" strike="noStrike" cap="none" normalizeH="0" baseline="0" smtClean="0">
                        <a:ln>
                          <a:noFill/>
                        </a:ln>
                        <a:solidFill>
                          <a:schemeClr val="tx1"/>
                        </a:solidFill>
                        <a:effectLst/>
                        <a:latin typeface="宋体" pitchFamily="2" charset="-122"/>
                        <a:ea typeface="Times New Roman" pitchFamily="18" charset="0"/>
                        <a:cs typeface="Courier New" pitchFamily="49"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3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国共两党内战</a:t>
                      </a:r>
                      <a:endParaRPr kumimoji="0" lang="zh-CN" altLang="en-US" sz="2000" b="0" i="0" u="none" strike="noStrike" cap="none" normalizeH="0" baseline="0" dirty="0" smtClean="0">
                        <a:ln>
                          <a:noFill/>
                        </a:ln>
                        <a:solidFill>
                          <a:schemeClr val="tx1"/>
                        </a:solidFill>
                        <a:effectLst/>
                        <a:latin typeface="宋体" pitchFamily="2" charset="-122"/>
                        <a:ea typeface="Times New Roman" pitchFamily="18" charset="0"/>
                        <a:cs typeface="Courier New" pitchFamily="49" charset="0"/>
                      </a:endParaRPr>
                    </a:p>
                  </a:txBody>
                  <a:tcPr marL="68580" marR="68580" marT="0" marB="0" anchor="ctr" horzOverflow="overflow">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527695336"/>
      </p:ext>
    </p:extLst>
  </p:cSld>
  <p:clrMapOvr>
    <a:masterClrMapping/>
  </p:clrMapOvr>
  <p:transition>
    <p:split orient="vert" dir="in"/>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8" name="标题 1"/>
          <p:cNvSpPr>
            <a:spLocks noGrp="1"/>
          </p:cNvSpPr>
          <p:nvPr>
            <p:ph type="title"/>
          </p:nvPr>
        </p:nvSpPr>
        <p:spPr bwMode="auto">
          <a:xfrm>
            <a:off x="179388" y="157428"/>
            <a:ext cx="8686800" cy="134294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l"/>
            <a:r>
              <a:rPr lang="zh-CN" altLang="zh-CN" sz="2400" dirty="0" smtClean="0">
                <a:latin typeface="微软雅黑" pitchFamily="34" charset="-122"/>
                <a:ea typeface="微软雅黑" pitchFamily="34" charset="-122"/>
              </a:rPr>
              <a:t>中国共产党在新民主主义革命时期经历了那两次严重的失败？两次失败的原因各是什么？中国共产党人面对失败采取了哪些措施来挽救和发展革命？两次失败最深刻的教训是什么？</a:t>
            </a:r>
            <a:endParaRPr lang="zh-CN" altLang="en-US" sz="2400" dirty="0" smtClean="0">
              <a:latin typeface="微软雅黑" pitchFamily="34" charset="-122"/>
              <a:ea typeface="微软雅黑" pitchFamily="34" charset="-122"/>
            </a:endParaRPr>
          </a:p>
        </p:txBody>
      </p:sp>
      <p:sp>
        <p:nvSpPr>
          <p:cNvPr id="57345" name="Rectangle 1"/>
          <p:cNvSpPr>
            <a:spLocks noChangeArrowheads="1"/>
          </p:cNvSpPr>
          <p:nvPr/>
        </p:nvSpPr>
        <p:spPr bwMode="auto">
          <a:xfrm>
            <a:off x="107951" y="1500376"/>
            <a:ext cx="8785225" cy="409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a:r>
              <a:rPr lang="zh-CN" altLang="zh-CN" sz="2000" dirty="0">
                <a:latin typeface="微软雅黑" pitchFamily="34" charset="-122"/>
                <a:ea typeface="微软雅黑" pitchFamily="34" charset="-122"/>
                <a:cs typeface="Times New Roman" pitchFamily="18" charset="0"/>
              </a:rPr>
              <a:t>（</a:t>
            </a:r>
            <a:r>
              <a:rPr lang="en-US" altLang="zh-CN" sz="2000" dirty="0">
                <a:latin typeface="微软雅黑" pitchFamily="34" charset="-122"/>
                <a:ea typeface="微软雅黑" pitchFamily="34" charset="-122"/>
                <a:cs typeface="Times New Roman" pitchFamily="18" charset="0"/>
              </a:rPr>
              <a:t>1</a:t>
            </a:r>
            <a:r>
              <a:rPr lang="zh-CN" altLang="en-US" sz="2000" dirty="0">
                <a:latin typeface="微软雅黑" pitchFamily="34" charset="-122"/>
                <a:ea typeface="微软雅黑" pitchFamily="34" charset="-122"/>
                <a:cs typeface="Times New Roman" pitchFamily="18" charset="0"/>
              </a:rPr>
              <a:t>）两次失败：</a:t>
            </a:r>
            <a:r>
              <a:rPr lang="en-US" altLang="zh-CN" sz="2000" dirty="0">
                <a:latin typeface="微软雅黑" pitchFamily="34" charset="-122"/>
                <a:ea typeface="微软雅黑" pitchFamily="34" charset="-122"/>
                <a:cs typeface="Times New Roman" pitchFamily="18" charset="0"/>
              </a:rPr>
              <a:t>1927</a:t>
            </a:r>
            <a:r>
              <a:rPr lang="zh-CN" altLang="en-US" sz="2000" dirty="0">
                <a:latin typeface="微软雅黑" pitchFamily="34" charset="-122"/>
                <a:ea typeface="微软雅黑" pitchFamily="34" charset="-122"/>
                <a:cs typeface="Times New Roman" pitchFamily="18" charset="0"/>
              </a:rPr>
              <a:t>年大革命的失败和</a:t>
            </a:r>
            <a:r>
              <a:rPr lang="en-US" altLang="zh-CN" sz="2000" dirty="0">
                <a:latin typeface="微软雅黑" pitchFamily="34" charset="-122"/>
                <a:ea typeface="微软雅黑" pitchFamily="34" charset="-122"/>
                <a:cs typeface="Times New Roman" pitchFamily="18" charset="0"/>
              </a:rPr>
              <a:t>1934</a:t>
            </a:r>
            <a:r>
              <a:rPr lang="zh-CN" altLang="en-US" sz="2000" dirty="0">
                <a:latin typeface="微软雅黑" pitchFamily="34" charset="-122"/>
                <a:ea typeface="微软雅黑" pitchFamily="34" charset="-122"/>
                <a:cs typeface="Times New Roman" pitchFamily="18" charset="0"/>
              </a:rPr>
              <a:t>年第五次反围剿斗争的失败。</a:t>
            </a:r>
            <a:endParaRPr lang="en-US" altLang="zh-CN" sz="2000" dirty="0">
              <a:latin typeface="微软雅黑" pitchFamily="34" charset="-122"/>
              <a:ea typeface="微软雅黑" pitchFamily="34" charset="-122"/>
              <a:cs typeface="Times New Roman" pitchFamily="18" charset="0"/>
            </a:endParaRPr>
          </a:p>
          <a:p>
            <a:pPr algn="just" eaLnBrk="1"/>
            <a:r>
              <a:rPr lang="zh-CN" altLang="en-US" sz="2000" dirty="0">
                <a:latin typeface="微软雅黑" pitchFamily="34" charset="-122"/>
                <a:ea typeface="微软雅黑" pitchFamily="34" charset="-122"/>
                <a:cs typeface="Times New Roman" pitchFamily="18" charset="0"/>
              </a:rPr>
              <a:t>大革命失败的原因：</a:t>
            </a:r>
            <a:r>
              <a:rPr lang="zh-CN" altLang="en-US" sz="2000" dirty="0">
                <a:solidFill>
                  <a:srgbClr val="FF0000"/>
                </a:solidFill>
                <a:latin typeface="微软雅黑" pitchFamily="34" charset="-122"/>
                <a:ea typeface="微软雅黑" pitchFamily="34" charset="-122"/>
                <a:cs typeface="Times New Roman" pitchFamily="18" charset="0"/>
              </a:rPr>
              <a:t>客观</a:t>
            </a:r>
            <a:r>
              <a:rPr lang="zh-CN" altLang="en-US" sz="2000" dirty="0">
                <a:latin typeface="微软雅黑" pitchFamily="34" charset="-122"/>
                <a:ea typeface="微软雅黑" pitchFamily="34" charset="-122"/>
                <a:cs typeface="Times New Roman" pitchFamily="18" charset="0"/>
              </a:rPr>
              <a:t>上是帝国主义与封建势力超过了革命力量，国民党右派叛变革命；</a:t>
            </a:r>
            <a:r>
              <a:rPr lang="zh-CN" altLang="en-US" sz="2000" dirty="0">
                <a:solidFill>
                  <a:srgbClr val="FF0000"/>
                </a:solidFill>
                <a:latin typeface="微软雅黑" pitchFamily="34" charset="-122"/>
                <a:ea typeface="微软雅黑" pitchFamily="34" charset="-122"/>
                <a:cs typeface="Times New Roman" pitchFamily="18" charset="0"/>
              </a:rPr>
              <a:t>主观</a:t>
            </a:r>
            <a:r>
              <a:rPr lang="zh-CN" altLang="en-US" sz="2000" dirty="0">
                <a:latin typeface="微软雅黑" pitchFamily="34" charset="-122"/>
                <a:ea typeface="微软雅黑" pitchFamily="34" charset="-122"/>
                <a:cs typeface="Times New Roman" pitchFamily="18" charset="0"/>
              </a:rPr>
              <a:t>上是中国共产党处于幼年时期，缺乏理论修养和实践经验，以陈独秀为首的中共中央犯了右倾投降主义错误。</a:t>
            </a:r>
            <a:br>
              <a:rPr lang="zh-CN" altLang="en-US" sz="2000" dirty="0">
                <a:latin typeface="微软雅黑" pitchFamily="34" charset="-122"/>
                <a:ea typeface="微软雅黑" pitchFamily="34" charset="-122"/>
                <a:cs typeface="Times New Roman" pitchFamily="18" charset="0"/>
              </a:rPr>
            </a:br>
            <a:r>
              <a:rPr lang="zh-CN" altLang="en-US" sz="2000" dirty="0">
                <a:latin typeface="微软雅黑" pitchFamily="34" charset="-122"/>
                <a:ea typeface="微软雅黑" pitchFamily="34" charset="-122"/>
                <a:cs typeface="Times New Roman" pitchFamily="18" charset="0"/>
              </a:rPr>
              <a:t> </a:t>
            </a:r>
            <a:r>
              <a:rPr lang="en-US" altLang="zh-CN" sz="2000" dirty="0">
                <a:latin typeface="微软雅黑" pitchFamily="34" charset="-122"/>
                <a:ea typeface="微软雅黑" pitchFamily="34" charset="-122"/>
                <a:cs typeface="Times New Roman" pitchFamily="18" charset="0"/>
              </a:rPr>
              <a:t>1934</a:t>
            </a:r>
            <a:r>
              <a:rPr lang="zh-CN" altLang="en-US" sz="2000" dirty="0">
                <a:latin typeface="微软雅黑" pitchFamily="34" charset="-122"/>
                <a:ea typeface="微软雅黑" pitchFamily="34" charset="-122"/>
                <a:cs typeface="Times New Roman" pitchFamily="18" charset="0"/>
              </a:rPr>
              <a:t>年第五次反围剿失利的原因：左倾错误，在第五次反围剿中实行消极防御失败，被迫进行长征。</a:t>
            </a:r>
            <a:endParaRPr lang="en-US" altLang="zh-CN" sz="2000" dirty="0">
              <a:latin typeface="微软雅黑" pitchFamily="34" charset="-122"/>
              <a:ea typeface="微软雅黑" pitchFamily="34" charset="-122"/>
              <a:cs typeface="Times New Roman" pitchFamily="18" charset="0"/>
            </a:endParaRPr>
          </a:p>
          <a:p>
            <a:pPr algn="just" eaLnBrk="1"/>
            <a:r>
              <a:rPr lang="zh-CN" altLang="en-US" sz="2000" dirty="0">
                <a:latin typeface="微软雅黑" pitchFamily="34" charset="-122"/>
                <a:ea typeface="微软雅黑" pitchFamily="34" charset="-122"/>
                <a:cs typeface="Times New Roman" pitchFamily="18" charset="0"/>
              </a:rPr>
              <a:t>（</a:t>
            </a:r>
            <a:r>
              <a:rPr lang="en-US" altLang="zh-CN" sz="2000" dirty="0">
                <a:latin typeface="微软雅黑" pitchFamily="34" charset="-122"/>
                <a:ea typeface="微软雅黑" pitchFamily="34" charset="-122"/>
                <a:cs typeface="Times New Roman" pitchFamily="18" charset="0"/>
              </a:rPr>
              <a:t>2</a:t>
            </a:r>
            <a:r>
              <a:rPr lang="zh-CN" altLang="en-US" sz="2000" dirty="0">
                <a:latin typeface="微软雅黑" pitchFamily="34" charset="-122"/>
                <a:ea typeface="微软雅黑" pitchFamily="34" charset="-122"/>
                <a:cs typeface="Times New Roman" pitchFamily="18" charset="0"/>
              </a:rPr>
              <a:t>）措施和探索：大革命失败后，中国共产党领导人以开展土地革命、武装反抗为方针，以毛泽东为代表的共产党人走出了一条开辟农村革命根据地，以农村包围城市，最后夺取全国胜利的道路；</a:t>
            </a:r>
            <a:br>
              <a:rPr lang="zh-CN" altLang="en-US" sz="2000" dirty="0">
                <a:latin typeface="微软雅黑" pitchFamily="34" charset="-122"/>
                <a:ea typeface="微软雅黑" pitchFamily="34" charset="-122"/>
                <a:cs typeface="Times New Roman" pitchFamily="18" charset="0"/>
              </a:rPr>
            </a:br>
            <a:r>
              <a:rPr lang="zh-CN" altLang="en-US" sz="2000" dirty="0">
                <a:latin typeface="微软雅黑" pitchFamily="34" charset="-122"/>
                <a:ea typeface="微软雅黑" pitchFamily="34" charset="-122"/>
                <a:cs typeface="Times New Roman" pitchFamily="18" charset="0"/>
              </a:rPr>
              <a:t>在长征途中中共中央召开了遵义会议，结束了王明左倾错误的统治，在事实上确立毛泽东为核心的正确领导，使中国革命转危为安。</a:t>
            </a:r>
            <a:br>
              <a:rPr lang="zh-CN" altLang="en-US" sz="2000" dirty="0">
                <a:latin typeface="微软雅黑" pitchFamily="34" charset="-122"/>
                <a:ea typeface="微软雅黑" pitchFamily="34" charset="-122"/>
                <a:cs typeface="Times New Roman" pitchFamily="18" charset="0"/>
              </a:rPr>
            </a:br>
            <a:r>
              <a:rPr lang="zh-CN" altLang="en-US" sz="2000" dirty="0">
                <a:latin typeface="微软雅黑" pitchFamily="34" charset="-122"/>
                <a:ea typeface="微软雅黑" pitchFamily="34" charset="-122"/>
                <a:cs typeface="Times New Roman" pitchFamily="18" charset="0"/>
              </a:rPr>
              <a:t>（</a:t>
            </a:r>
            <a:r>
              <a:rPr lang="en-US" altLang="zh-CN" sz="2000" dirty="0">
                <a:latin typeface="微软雅黑" pitchFamily="34" charset="-122"/>
                <a:ea typeface="微软雅黑" pitchFamily="34" charset="-122"/>
                <a:cs typeface="Times New Roman" pitchFamily="18" charset="0"/>
              </a:rPr>
              <a:t>3</a:t>
            </a:r>
            <a:r>
              <a:rPr lang="zh-CN" altLang="en-US" sz="2000" dirty="0">
                <a:latin typeface="微软雅黑" pitchFamily="34" charset="-122"/>
                <a:ea typeface="微软雅黑" pitchFamily="34" charset="-122"/>
                <a:cs typeface="Times New Roman" pitchFamily="18" charset="0"/>
              </a:rPr>
              <a:t>）两次失败的教训：马克思主义的普遍真理必须同中国革命实践相结合，实践证明毛泽东“工农武装割据”理论和军事思想的正确性。</a:t>
            </a:r>
          </a:p>
        </p:txBody>
      </p:sp>
    </p:spTree>
    <p:extLst>
      <p:ext uri="{BB962C8B-B14F-4D97-AF65-F5344CB8AC3E}">
        <p14:creationId xmlns:p14="http://schemas.microsoft.com/office/powerpoint/2010/main" val="34724993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7345"/>
                                        </p:tgtEl>
                                        <p:attrNameLst>
                                          <p:attrName>style.visibility</p:attrName>
                                        </p:attrNameLst>
                                      </p:cBhvr>
                                      <p:to>
                                        <p:strVal val="visible"/>
                                      </p:to>
                                    </p:set>
                                    <p:anim calcmode="lin" valueType="num">
                                      <p:cBhvr additive="base">
                                        <p:cTn id="7" dur="500" fill="hold"/>
                                        <p:tgtEl>
                                          <p:spTgt spid="57345"/>
                                        </p:tgtEl>
                                        <p:attrNameLst>
                                          <p:attrName>ppt_x</p:attrName>
                                        </p:attrNameLst>
                                      </p:cBhvr>
                                      <p:tavLst>
                                        <p:tav tm="0">
                                          <p:val>
                                            <p:strVal val="#ppt_x"/>
                                          </p:val>
                                        </p:tav>
                                        <p:tav tm="100000">
                                          <p:val>
                                            <p:strVal val="#ppt_x"/>
                                          </p:val>
                                        </p:tav>
                                      </p:tavLst>
                                    </p:anim>
                                    <p:anim calcmode="lin" valueType="num">
                                      <p:cBhvr additive="base">
                                        <p:cTn id="8" dur="500" fill="hold"/>
                                        <p:tgtEl>
                                          <p:spTgt spid="573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5"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0" descr="C:\Documents and Settings\Administrator\桌面\q32.EPS"/>
          <p:cNvPicPr>
            <a:picLocks noChangeAspect="1" noChangeArrowheads="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2123728" y="0"/>
            <a:ext cx="5472608" cy="5737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270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780521"/>
            <a:ext cx="7916862" cy="4499240"/>
          </a:xfrm>
        </p:spPr>
        <p:txBody>
          <a:bodyPr/>
          <a:lstStyle/>
          <a:p>
            <a:pPr marL="0" indent="0" algn="ctr" eaLnBrk="1" hangingPunct="1">
              <a:lnSpc>
                <a:spcPts val="3500"/>
              </a:lnSpc>
              <a:spcBef>
                <a:spcPct val="0"/>
              </a:spcBef>
              <a:buFont typeface="Arial" charset="0"/>
              <a:buNone/>
            </a:pPr>
            <a:r>
              <a:rPr lang="zh-CN" altLang="en-US" sz="2400" b="1" dirty="0" smtClean="0">
                <a:latin typeface="黑体" pitchFamily="49" charset="-122"/>
                <a:ea typeface="黑体" pitchFamily="49" charset="-122"/>
              </a:rPr>
              <a:t>素能    不可忽视的史学研究角度</a:t>
            </a:r>
            <a:r>
              <a:rPr lang="en-US" altLang="zh-CN" sz="2400" b="1" dirty="0" smtClean="0">
                <a:latin typeface="黑体" pitchFamily="49" charset="-122"/>
                <a:ea typeface="黑体" pitchFamily="49" charset="-122"/>
              </a:rPr>
              <a:t>——</a:t>
            </a:r>
            <a:r>
              <a:rPr lang="zh-CN" altLang="en-US" sz="2400" b="1" dirty="0" smtClean="0">
                <a:latin typeface="黑体" pitchFamily="49" charset="-122"/>
                <a:ea typeface="黑体" pitchFamily="49" charset="-122"/>
              </a:rPr>
              <a:t>唯物史观</a:t>
            </a:r>
          </a:p>
          <a:p>
            <a:pPr marL="0" indent="0" eaLnBrk="1" hangingPunct="1">
              <a:lnSpc>
                <a:spcPts val="3500"/>
              </a:lnSpc>
              <a:spcBef>
                <a:spcPct val="0"/>
              </a:spcBef>
              <a:buFont typeface="Arial" charset="0"/>
              <a:buNone/>
            </a:pPr>
            <a:r>
              <a:rPr lang="zh-CN" altLang="zh-CN" sz="2400" b="1" dirty="0" smtClean="0">
                <a:latin typeface="黑体" pitchFamily="49" charset="-122"/>
                <a:ea typeface="黑体" pitchFamily="49" charset="-122"/>
              </a:rPr>
              <a:t>►</a:t>
            </a:r>
            <a:r>
              <a:rPr lang="zh-CN" altLang="en-US" sz="2400" b="1" dirty="0" smtClean="0">
                <a:latin typeface="黑体" pitchFamily="49" charset="-122"/>
                <a:ea typeface="黑体" pitchFamily="49" charset="-122"/>
              </a:rPr>
              <a:t>  理论阐释</a:t>
            </a:r>
          </a:p>
          <a:p>
            <a:pPr marL="0" indent="0" eaLnBrk="1" hangingPunct="1">
              <a:lnSpc>
                <a:spcPts val="3500"/>
              </a:lnSpc>
              <a:spcBef>
                <a:spcPct val="0"/>
              </a:spcBef>
              <a:buFont typeface="Arial" charset="0"/>
              <a:buNone/>
            </a:pPr>
            <a:r>
              <a:rPr lang="en-US" altLang="zh-CN" sz="2400" b="1" dirty="0" smtClean="0">
                <a:latin typeface="宋体" charset="-122"/>
              </a:rPr>
              <a:t>    唯物史观，亦称历史唯物主义，是人类社会发展一般规律的科学。科学的社会历史观和认识、改造社会的一般方法论，是关于人类社会发展普遍规律的科学，是无产阶级的历史观。历史唯物主义认为，社会历史的发展有其自身固有的客观规律，具有辩证的观点，也是马克思主义史学研究的基本方法之一。</a:t>
            </a:r>
          </a:p>
        </p:txBody>
      </p:sp>
    </p:spTree>
    <p:extLst>
      <p:ext uri="{BB962C8B-B14F-4D97-AF65-F5344CB8AC3E}">
        <p14:creationId xmlns:p14="http://schemas.microsoft.com/office/powerpoint/2010/main" val="2651494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107505" y="780521"/>
            <a:ext cx="8784976" cy="4499240"/>
          </a:xfrm>
        </p:spPr>
        <p:txBody>
          <a:bodyPr>
            <a:normAutofit fontScale="92500"/>
          </a:bodyPr>
          <a:lstStyle/>
          <a:p>
            <a:pPr marL="0" indent="0" eaLnBrk="1" hangingPunct="1">
              <a:lnSpc>
                <a:spcPts val="3500"/>
              </a:lnSpc>
              <a:spcBef>
                <a:spcPct val="0"/>
              </a:spcBef>
              <a:buFont typeface="Arial" charset="0"/>
              <a:buNone/>
            </a:pPr>
            <a:r>
              <a:rPr lang="zh-CN" altLang="en-US" sz="2800" b="1" dirty="0" smtClean="0">
                <a:latin typeface="微软雅黑" panose="020B0503020204020204" pitchFamily="34" charset="-122"/>
                <a:ea typeface="微软雅黑" panose="020B0503020204020204" pitchFamily="34" charset="-122"/>
              </a:rPr>
              <a:t>    唯物史观的主要理论有：</a:t>
            </a:r>
            <a:endParaRPr lang="en-US" altLang="zh-CN" sz="2800" b="1" dirty="0" smtClean="0">
              <a:latin typeface="微软雅黑" panose="020B0503020204020204" pitchFamily="34" charset="-122"/>
              <a:ea typeface="微软雅黑" panose="020B0503020204020204" pitchFamily="34" charset="-122"/>
            </a:endParaRPr>
          </a:p>
          <a:p>
            <a:pPr marL="0" indent="0" eaLnBrk="1" hangingPunct="1">
              <a:lnSpc>
                <a:spcPts val="3500"/>
              </a:lnSpc>
              <a:spcBef>
                <a:spcPct val="0"/>
              </a:spcBef>
              <a:buFont typeface="Arial" charset="0"/>
              <a:buNone/>
            </a:pPr>
            <a:r>
              <a:rPr lang="zh-CN" altLang="en-US" sz="2800" b="1" dirty="0" smtClean="0">
                <a:latin typeface="微软雅黑" panose="020B0503020204020204" pitchFamily="34" charset="-122"/>
                <a:ea typeface="微软雅黑" panose="020B0503020204020204" pitchFamily="34" charset="-122"/>
              </a:rPr>
              <a:t>①社会存在决定社会意识，社会意识又反作用于社会存在。</a:t>
            </a:r>
            <a:endParaRPr lang="en-US" altLang="zh-CN" sz="2800" b="1" dirty="0" smtClean="0">
              <a:latin typeface="微软雅黑" panose="020B0503020204020204" pitchFamily="34" charset="-122"/>
              <a:ea typeface="微软雅黑" panose="020B0503020204020204" pitchFamily="34" charset="-122"/>
            </a:endParaRPr>
          </a:p>
          <a:p>
            <a:pPr marL="0" indent="0" eaLnBrk="1" hangingPunct="1">
              <a:lnSpc>
                <a:spcPts val="3500"/>
              </a:lnSpc>
              <a:spcBef>
                <a:spcPct val="0"/>
              </a:spcBef>
              <a:buFont typeface="Arial" charset="0"/>
              <a:buNone/>
            </a:pPr>
            <a:r>
              <a:rPr lang="zh-CN" altLang="en-US" sz="2800" b="1" dirty="0" smtClean="0">
                <a:latin typeface="微软雅黑" panose="020B0503020204020204" pitchFamily="34" charset="-122"/>
                <a:ea typeface="微软雅黑" panose="020B0503020204020204" pitchFamily="34" charset="-122"/>
              </a:rPr>
              <a:t>②生产力和生产关系之间的矛盾、经济基础与上层建筑之间的矛盾，是推动一切社会发展的基本矛盾。</a:t>
            </a:r>
            <a:endParaRPr lang="en-US" altLang="zh-CN" sz="2800" b="1" dirty="0" smtClean="0">
              <a:latin typeface="微软雅黑" panose="020B0503020204020204" pitchFamily="34" charset="-122"/>
              <a:ea typeface="微软雅黑" panose="020B0503020204020204" pitchFamily="34" charset="-122"/>
            </a:endParaRPr>
          </a:p>
          <a:p>
            <a:pPr marL="0" indent="0" eaLnBrk="1" hangingPunct="1">
              <a:lnSpc>
                <a:spcPts val="3500"/>
              </a:lnSpc>
              <a:spcBef>
                <a:spcPct val="0"/>
              </a:spcBef>
              <a:buFont typeface="Arial" charset="0"/>
              <a:buNone/>
            </a:pPr>
            <a:r>
              <a:rPr lang="zh-CN" altLang="en-US" sz="2800" b="1" dirty="0" smtClean="0">
                <a:latin typeface="微软雅黑" panose="020B0503020204020204" pitchFamily="34" charset="-122"/>
                <a:ea typeface="微软雅黑" panose="020B0503020204020204" pitchFamily="34" charset="-122"/>
              </a:rPr>
              <a:t>③在阶级社会中，社会基本矛盾表现为阶级斗争，阶级斗争是阶级社会发展的直接动力；阶级斗争的最高形式是进行社会革命，夺取国家政权。</a:t>
            </a:r>
            <a:endParaRPr lang="en-US" altLang="zh-CN" sz="2800" b="1" dirty="0" smtClean="0">
              <a:latin typeface="微软雅黑" panose="020B0503020204020204" pitchFamily="34" charset="-122"/>
              <a:ea typeface="微软雅黑" panose="020B0503020204020204" pitchFamily="34" charset="-122"/>
            </a:endParaRPr>
          </a:p>
          <a:p>
            <a:pPr marL="0" indent="0" eaLnBrk="1" hangingPunct="1">
              <a:lnSpc>
                <a:spcPts val="3500"/>
              </a:lnSpc>
              <a:spcBef>
                <a:spcPct val="0"/>
              </a:spcBef>
              <a:buFont typeface="Arial" charset="0"/>
              <a:buNone/>
            </a:pPr>
            <a:r>
              <a:rPr lang="zh-CN" altLang="en-US" sz="2800" b="1" dirty="0" smtClean="0">
                <a:latin typeface="微软雅黑" panose="020B0503020204020204" pitchFamily="34" charset="-122"/>
                <a:ea typeface="微软雅黑" panose="020B0503020204020204" pitchFamily="34" charset="-122"/>
              </a:rPr>
              <a:t>④社会发展的历史是人民群众的实践活动的历史，人民群众是历史的创造者。</a:t>
            </a:r>
          </a:p>
        </p:txBody>
      </p:sp>
      <p:sp>
        <p:nvSpPr>
          <p:cNvPr id="105477" name="标题 1"/>
          <p:cNvSpPr>
            <a:spLocks/>
          </p:cNvSpPr>
          <p:nvPr/>
        </p:nvSpPr>
        <p:spPr bwMode="auto">
          <a:xfrm>
            <a:off x="611188" y="138907"/>
            <a:ext cx="66976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200" dirty="0">
                <a:solidFill>
                  <a:srgbClr val="C00000"/>
                </a:solidFill>
                <a:latin typeface="幼圆" pitchFamily="49" charset="-122"/>
                <a:ea typeface="幼圆" pitchFamily="49" charset="-122"/>
              </a:rPr>
              <a:t>专题整合</a:t>
            </a:r>
            <a:r>
              <a:rPr lang="zh-CN" altLang="en-US" sz="2200" dirty="0" smtClean="0">
                <a:solidFill>
                  <a:srgbClr val="C00000"/>
                </a:solidFill>
                <a:latin typeface="幼圆" pitchFamily="49" charset="-122"/>
                <a:ea typeface="幼圆" pitchFamily="49" charset="-122"/>
              </a:rPr>
              <a:t>提升</a:t>
            </a:r>
            <a:endParaRPr lang="en-US" altLang="zh-CN" sz="2200" dirty="0">
              <a:solidFill>
                <a:srgbClr val="C00000"/>
              </a:solidFill>
              <a:latin typeface="幼圆" pitchFamily="49" charset="-122"/>
              <a:ea typeface="幼圆" pitchFamily="49" charset="-122"/>
            </a:endParaRPr>
          </a:p>
        </p:txBody>
      </p:sp>
    </p:spTree>
    <p:extLst>
      <p:ext uri="{BB962C8B-B14F-4D97-AF65-F5344CB8AC3E}">
        <p14:creationId xmlns:p14="http://schemas.microsoft.com/office/powerpoint/2010/main" val="22635073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TextBox 1"/>
          <p:cNvSpPr txBox="1">
            <a:spLocks noChangeArrowheads="1"/>
          </p:cNvSpPr>
          <p:nvPr/>
        </p:nvSpPr>
        <p:spPr bwMode="auto">
          <a:xfrm>
            <a:off x="0" y="169946"/>
            <a:ext cx="9144000" cy="535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20000"/>
              </a:lnSpc>
            </a:pPr>
            <a:r>
              <a:rPr lang="en-US" altLang="zh-CN" sz="2400" b="1" dirty="0">
                <a:solidFill>
                  <a:srgbClr val="FF0000"/>
                </a:solidFill>
                <a:latin typeface="宋体" pitchFamily="2" charset="-122"/>
              </a:rPr>
              <a:t>    4</a:t>
            </a:r>
            <a:r>
              <a:rPr lang="zh-CN" altLang="en-US" sz="2400" b="1" dirty="0">
                <a:solidFill>
                  <a:srgbClr val="FF0000"/>
                </a:solidFill>
                <a:latin typeface="宋体" pitchFamily="2" charset="-122"/>
              </a:rPr>
              <a:t>．干涉中国内政、操纵中国政权</a:t>
            </a:r>
            <a:endParaRPr lang="zh-CN" altLang="en-US" sz="2400" dirty="0">
              <a:solidFill>
                <a:srgbClr val="FF0000"/>
              </a:solidFill>
              <a:latin typeface="宋体" pitchFamily="2" charset="-122"/>
            </a:endParaRPr>
          </a:p>
          <a:p>
            <a:pPr eaLnBrk="1" hangingPunct="1">
              <a:lnSpc>
                <a:spcPct val="120000"/>
              </a:lnSpc>
            </a:pPr>
            <a:r>
              <a:rPr lang="zh-CN" altLang="en-US" sz="2400" b="1" dirty="0">
                <a:latin typeface="宋体" pitchFamily="2" charset="-122"/>
              </a:rPr>
              <a:t>    如控制清政府、操纵北洋军阀政府、扶植蒋介石反动政府等。</a:t>
            </a:r>
            <a:endParaRPr lang="zh-CN" altLang="en-US" sz="2400" dirty="0">
              <a:latin typeface="宋体" pitchFamily="2" charset="-122"/>
            </a:endParaRPr>
          </a:p>
          <a:p>
            <a:pPr eaLnBrk="1" hangingPunct="1">
              <a:lnSpc>
                <a:spcPct val="120000"/>
              </a:lnSpc>
            </a:pPr>
            <a:r>
              <a:rPr lang="en-US" altLang="zh-CN" sz="2400" b="1" dirty="0">
                <a:solidFill>
                  <a:srgbClr val="FF0000"/>
                </a:solidFill>
                <a:latin typeface="宋体" pitchFamily="2" charset="-122"/>
              </a:rPr>
              <a:t>    5</a:t>
            </a:r>
            <a:r>
              <a:rPr lang="zh-CN" altLang="en-US" sz="2400" b="1" dirty="0">
                <a:solidFill>
                  <a:srgbClr val="FF0000"/>
                </a:solidFill>
                <a:latin typeface="宋体" pitchFamily="2" charset="-122"/>
              </a:rPr>
              <a:t>．割占中国领土</a:t>
            </a:r>
            <a:endParaRPr lang="zh-CN" altLang="en-US" sz="2400" dirty="0">
              <a:solidFill>
                <a:srgbClr val="FF0000"/>
              </a:solidFill>
              <a:latin typeface="宋体" pitchFamily="2" charset="-122"/>
            </a:endParaRPr>
          </a:p>
          <a:p>
            <a:pPr eaLnBrk="1" hangingPunct="1">
              <a:lnSpc>
                <a:spcPct val="120000"/>
              </a:lnSpc>
            </a:pPr>
            <a:r>
              <a:rPr lang="zh-CN" altLang="en-US" sz="2400" b="1" dirty="0">
                <a:latin typeface="宋体" pitchFamily="2" charset="-122"/>
              </a:rPr>
              <a:t>    割占了中国的香港、台湾等地区以及东北、西北的大片领土。</a:t>
            </a:r>
            <a:endParaRPr lang="zh-CN" altLang="en-US" sz="2400" dirty="0">
              <a:latin typeface="宋体" pitchFamily="2" charset="-122"/>
            </a:endParaRPr>
          </a:p>
          <a:p>
            <a:pPr eaLnBrk="1" hangingPunct="1">
              <a:lnSpc>
                <a:spcPct val="120000"/>
              </a:lnSpc>
            </a:pPr>
            <a:r>
              <a:rPr lang="en-US" altLang="zh-CN" sz="2400" b="1" dirty="0">
                <a:solidFill>
                  <a:srgbClr val="FF0000"/>
                </a:solidFill>
                <a:latin typeface="宋体" pitchFamily="2" charset="-122"/>
              </a:rPr>
              <a:t>    6</a:t>
            </a:r>
            <a:r>
              <a:rPr lang="zh-CN" altLang="en-US" sz="2400" b="1" dirty="0">
                <a:solidFill>
                  <a:srgbClr val="FF0000"/>
                </a:solidFill>
                <a:latin typeface="宋体" pitchFamily="2" charset="-122"/>
              </a:rPr>
              <a:t>．镇压中国人民的革命</a:t>
            </a:r>
            <a:endParaRPr lang="zh-CN" altLang="en-US" sz="2400" dirty="0">
              <a:solidFill>
                <a:srgbClr val="FF0000"/>
              </a:solidFill>
              <a:latin typeface="宋体" pitchFamily="2" charset="-122"/>
            </a:endParaRPr>
          </a:p>
          <a:p>
            <a:pPr eaLnBrk="1" hangingPunct="1">
              <a:lnSpc>
                <a:spcPct val="120000"/>
              </a:lnSpc>
            </a:pPr>
            <a:r>
              <a:rPr lang="zh-CN" altLang="en-US" sz="2400" b="1" dirty="0">
                <a:latin typeface="宋体" pitchFamily="2" charset="-122"/>
              </a:rPr>
              <a:t>    如镇压太平天国运动和义和团运动、破坏辛亥革命、阻挠北伐战争、支持反革命政变、帮助蒋介石进攻解放区等。</a:t>
            </a:r>
            <a:endParaRPr lang="en-US" altLang="zh-CN" sz="2400" b="1" dirty="0">
              <a:latin typeface="宋体" pitchFamily="2" charset="-122"/>
            </a:endParaRPr>
          </a:p>
          <a:p>
            <a:pPr eaLnBrk="1" hangingPunct="1">
              <a:lnSpc>
                <a:spcPct val="120000"/>
              </a:lnSpc>
            </a:pPr>
            <a:r>
              <a:rPr lang="en-US" altLang="zh-CN" sz="2400" b="1" dirty="0">
                <a:solidFill>
                  <a:srgbClr val="FF0000"/>
                </a:solidFill>
                <a:latin typeface="宋体" pitchFamily="2" charset="-122"/>
              </a:rPr>
              <a:t>    7</a:t>
            </a:r>
            <a:r>
              <a:rPr lang="zh-CN" altLang="en-US" sz="2400" b="1" dirty="0">
                <a:solidFill>
                  <a:srgbClr val="FF0000"/>
                </a:solidFill>
                <a:latin typeface="宋体" pitchFamily="2" charset="-122"/>
              </a:rPr>
              <a:t>．经济侵略</a:t>
            </a:r>
            <a:endParaRPr lang="zh-CN" altLang="en-US" sz="2400" dirty="0">
              <a:solidFill>
                <a:srgbClr val="FF0000"/>
              </a:solidFill>
              <a:latin typeface="宋体" pitchFamily="2" charset="-122"/>
            </a:endParaRPr>
          </a:p>
          <a:p>
            <a:pPr eaLnBrk="1" hangingPunct="1">
              <a:lnSpc>
                <a:spcPct val="120000"/>
              </a:lnSpc>
            </a:pPr>
            <a:r>
              <a:rPr lang="zh-CN" altLang="en-US" sz="2400" b="1" dirty="0">
                <a:latin typeface="宋体" pitchFamily="2" charset="-122"/>
              </a:rPr>
              <a:t>    如勒索赔款、倾销商品、输出资本及掠夺原料、土地、劳力、资源等。</a:t>
            </a:r>
            <a:endParaRPr lang="zh-CN" altLang="en-US" sz="2400" dirty="0">
              <a:latin typeface="宋体" pitchFamily="2" charset="-122"/>
            </a:endParaRPr>
          </a:p>
          <a:p>
            <a:pPr eaLnBrk="1" hangingPunct="1">
              <a:lnSpc>
                <a:spcPct val="120000"/>
              </a:lnSpc>
            </a:pPr>
            <a:r>
              <a:rPr lang="en-US" altLang="zh-CN" sz="2400" b="1" dirty="0">
                <a:solidFill>
                  <a:srgbClr val="FF0000"/>
                </a:solidFill>
                <a:latin typeface="宋体" pitchFamily="2" charset="-122"/>
              </a:rPr>
              <a:t>    8</a:t>
            </a:r>
            <a:r>
              <a:rPr lang="zh-CN" altLang="en-US" sz="2400" b="1" dirty="0">
                <a:solidFill>
                  <a:srgbClr val="FF0000"/>
                </a:solidFill>
                <a:latin typeface="宋体" pitchFamily="2" charset="-122"/>
              </a:rPr>
              <a:t>．精神文化侵略</a:t>
            </a:r>
            <a:endParaRPr lang="zh-CN" altLang="en-US" sz="2400" dirty="0">
              <a:solidFill>
                <a:srgbClr val="FF0000"/>
              </a:solidFill>
              <a:latin typeface="宋体" pitchFamily="2" charset="-122"/>
            </a:endParaRPr>
          </a:p>
          <a:p>
            <a:pPr eaLnBrk="1" hangingPunct="1">
              <a:lnSpc>
                <a:spcPct val="120000"/>
              </a:lnSpc>
            </a:pPr>
            <a:r>
              <a:rPr lang="zh-CN" altLang="en-US" sz="2400" b="1" dirty="0">
                <a:latin typeface="宋体" pitchFamily="2" charset="-122"/>
              </a:rPr>
              <a:t>    如传教、实行奴化教育等。</a:t>
            </a:r>
            <a:endParaRPr lang="zh-CN" altLang="en-US" sz="2400" dirty="0">
              <a:latin typeface="宋体" pitchFamily="2" charset="-122"/>
            </a:endParaRPr>
          </a:p>
        </p:txBody>
      </p:sp>
    </p:spTree>
    <p:extLst>
      <p:ext uri="{BB962C8B-B14F-4D97-AF65-F5344CB8AC3E}">
        <p14:creationId xmlns:p14="http://schemas.microsoft.com/office/powerpoint/2010/main" val="839121842"/>
      </p:ext>
    </p:extLst>
  </p:cSld>
  <p:clrMapOvr>
    <a:masterClrMapping/>
  </p:clrMapOvr>
  <p:transition spd="slow">
    <p:blinds dir="ver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7045" name="Rectangle 5"/>
          <p:cNvSpPr>
            <a:spLocks noChangeArrowheads="1"/>
          </p:cNvSpPr>
          <p:nvPr/>
        </p:nvSpPr>
        <p:spPr bwMode="auto">
          <a:xfrm>
            <a:off x="546068" y="3569229"/>
            <a:ext cx="65" cy="307777"/>
          </a:xfrm>
          <a:prstGeom prst="rect">
            <a:avLst/>
          </a:prstGeom>
          <a:noFill/>
          <a:ln w="9525">
            <a:noFill/>
            <a:miter lim="800000"/>
            <a:headEnd/>
            <a:tailEnd/>
          </a:ln>
        </p:spPr>
        <p:txBody>
          <a:bodyPr wrap="none" lIns="0" tIns="0" rIns="0" bIns="0">
            <a:spAutoFit/>
          </a:bodyPr>
          <a:lstStyle/>
          <a:p>
            <a:pPr algn="just" eaLnBrk="0" hangingPunct="0"/>
            <a:endParaRPr kumimoji="0" lang="zh-CN" altLang="zh-CN" sz="2000">
              <a:solidFill>
                <a:srgbClr val="000000"/>
              </a:solidFill>
              <a:latin typeface="Times New Roman" pitchFamily="18" charset="0"/>
              <a:ea typeface="宋体" pitchFamily="2" charset="-122"/>
            </a:endParaRPr>
          </a:p>
        </p:txBody>
      </p:sp>
      <p:sp>
        <p:nvSpPr>
          <p:cNvPr id="87048" name="Oval 8"/>
          <p:cNvSpPr>
            <a:spLocks noChangeArrowheads="1"/>
          </p:cNvSpPr>
          <p:nvPr/>
        </p:nvSpPr>
        <p:spPr bwMode="auto">
          <a:xfrm>
            <a:off x="250825" y="576792"/>
            <a:ext cx="1512888" cy="899583"/>
          </a:xfrm>
          <a:prstGeom prst="ellipse">
            <a:avLst/>
          </a:prstGeom>
          <a:solidFill>
            <a:schemeClr val="accent2"/>
          </a:solidFill>
          <a:ln w="28575">
            <a:solidFill>
              <a:schemeClr val="bg1"/>
            </a:solidFill>
            <a:round/>
            <a:headEnd/>
            <a:tailEnd/>
          </a:ln>
        </p:spPr>
        <p:txBody>
          <a:bodyPr anchor="ctr"/>
          <a:lstStyle/>
          <a:p>
            <a:pPr algn="ctr">
              <a:lnSpc>
                <a:spcPct val="110000"/>
              </a:lnSpc>
            </a:pPr>
            <a:r>
              <a:rPr kumimoji="0" lang="zh-CN" altLang="en-US" sz="3200" dirty="0">
                <a:solidFill>
                  <a:schemeClr val="bg1"/>
                </a:solidFill>
                <a:latin typeface="華康隸書體" charset="-120"/>
                <a:ea typeface="黑体" pitchFamily="49" charset="-122"/>
              </a:rPr>
              <a:t>英国</a:t>
            </a:r>
          </a:p>
        </p:txBody>
      </p:sp>
      <p:sp>
        <p:nvSpPr>
          <p:cNvPr id="87049" name="Rectangle 9"/>
          <p:cNvSpPr>
            <a:spLocks noChangeArrowheads="1"/>
          </p:cNvSpPr>
          <p:nvPr/>
        </p:nvSpPr>
        <p:spPr bwMode="auto">
          <a:xfrm>
            <a:off x="2387601" y="2624667"/>
            <a:ext cx="671513" cy="343958"/>
          </a:xfrm>
          <a:prstGeom prst="rect">
            <a:avLst/>
          </a:prstGeom>
          <a:noFill/>
          <a:ln w="9525">
            <a:noFill/>
            <a:miter lim="800000"/>
            <a:headEnd/>
            <a:tailEnd/>
          </a:ln>
        </p:spPr>
        <p:txBody>
          <a:bodyPr/>
          <a:lstStyle/>
          <a:p>
            <a:endParaRPr lang="zh-CN" altLang="en-US"/>
          </a:p>
        </p:txBody>
      </p:sp>
      <p:sp>
        <p:nvSpPr>
          <p:cNvPr id="87053" name="Oval 13"/>
          <p:cNvSpPr>
            <a:spLocks noChangeArrowheads="1"/>
          </p:cNvSpPr>
          <p:nvPr/>
        </p:nvSpPr>
        <p:spPr bwMode="auto">
          <a:xfrm>
            <a:off x="3708400" y="697178"/>
            <a:ext cx="4032250" cy="960438"/>
          </a:xfrm>
          <a:prstGeom prst="ellipse">
            <a:avLst/>
          </a:prstGeom>
          <a:solidFill>
            <a:schemeClr val="accent2"/>
          </a:solidFill>
          <a:ln w="28575">
            <a:solidFill>
              <a:schemeClr val="bg1"/>
            </a:solidFill>
            <a:round/>
            <a:headEnd/>
            <a:tailEnd/>
          </a:ln>
        </p:spPr>
        <p:txBody>
          <a:bodyPr anchor="ctr"/>
          <a:lstStyle/>
          <a:p>
            <a:pPr algn="ctr">
              <a:lnSpc>
                <a:spcPct val="110000"/>
              </a:lnSpc>
            </a:pPr>
            <a:r>
              <a:rPr kumimoji="0" lang="zh-CN" altLang="en-US" sz="3200" dirty="0">
                <a:solidFill>
                  <a:srgbClr val="FFFFFF"/>
                </a:solidFill>
                <a:latin typeface="黑体" pitchFamily="49" charset="-122"/>
                <a:ea typeface="黑体" pitchFamily="49" charset="-122"/>
              </a:rPr>
              <a:t>对华倾销鸦片</a:t>
            </a:r>
          </a:p>
        </p:txBody>
      </p:sp>
      <p:sp>
        <p:nvSpPr>
          <p:cNvPr id="87055" name="Rectangle 15"/>
          <p:cNvSpPr>
            <a:spLocks noChangeArrowheads="1"/>
          </p:cNvSpPr>
          <p:nvPr/>
        </p:nvSpPr>
        <p:spPr bwMode="auto">
          <a:xfrm>
            <a:off x="6654800" y="2624667"/>
            <a:ext cx="1201738" cy="343958"/>
          </a:xfrm>
          <a:prstGeom prst="rect">
            <a:avLst/>
          </a:prstGeom>
          <a:noFill/>
          <a:ln w="9525">
            <a:noFill/>
            <a:miter lim="800000"/>
            <a:headEnd/>
            <a:tailEnd/>
          </a:ln>
        </p:spPr>
        <p:txBody>
          <a:bodyPr/>
          <a:lstStyle/>
          <a:p>
            <a:endParaRPr lang="zh-CN" altLang="en-US"/>
          </a:p>
        </p:txBody>
      </p:sp>
      <p:sp>
        <p:nvSpPr>
          <p:cNvPr id="87063" name="Rectangle 23"/>
          <p:cNvSpPr>
            <a:spLocks noChangeArrowheads="1"/>
          </p:cNvSpPr>
          <p:nvPr/>
        </p:nvSpPr>
        <p:spPr bwMode="auto">
          <a:xfrm>
            <a:off x="6042025" y="1206500"/>
            <a:ext cx="1728788" cy="341313"/>
          </a:xfrm>
          <a:prstGeom prst="rect">
            <a:avLst/>
          </a:prstGeom>
          <a:noFill/>
          <a:ln w="9525">
            <a:noFill/>
            <a:miter lim="800000"/>
            <a:headEnd/>
            <a:tailEnd/>
          </a:ln>
        </p:spPr>
        <p:txBody>
          <a:bodyPr/>
          <a:lstStyle/>
          <a:p>
            <a:endParaRPr lang="zh-CN" altLang="en-US"/>
          </a:p>
        </p:txBody>
      </p:sp>
      <p:sp>
        <p:nvSpPr>
          <p:cNvPr id="87046" name="Oval 6"/>
          <p:cNvSpPr>
            <a:spLocks noChangeArrowheads="1"/>
          </p:cNvSpPr>
          <p:nvPr/>
        </p:nvSpPr>
        <p:spPr bwMode="auto">
          <a:xfrm>
            <a:off x="251520" y="4417674"/>
            <a:ext cx="1728440" cy="1019969"/>
          </a:xfrm>
          <a:prstGeom prst="ellipse">
            <a:avLst/>
          </a:prstGeom>
          <a:solidFill>
            <a:srgbClr val="008080"/>
          </a:solidFill>
          <a:ln w="28575">
            <a:solidFill>
              <a:schemeClr val="bg1"/>
            </a:solidFill>
            <a:round/>
            <a:headEnd/>
            <a:tailEnd/>
          </a:ln>
        </p:spPr>
        <p:txBody>
          <a:bodyPr anchor="ctr"/>
          <a:lstStyle/>
          <a:p>
            <a:pPr algn="ctr"/>
            <a:r>
              <a:rPr lang="zh-CN" altLang="en-US" sz="2800" b="1" dirty="0" smtClean="0">
                <a:solidFill>
                  <a:schemeClr val="bg1"/>
                </a:solidFill>
                <a:latin typeface="黑体" pitchFamily="49" charset="-122"/>
                <a:ea typeface="黑体" pitchFamily="49" charset="-122"/>
              </a:rPr>
              <a:t>财政危机</a:t>
            </a:r>
            <a:endParaRPr lang="zh-CN" altLang="en-US" sz="2800" b="1" dirty="0">
              <a:solidFill>
                <a:schemeClr val="bg1"/>
              </a:solidFill>
              <a:latin typeface="黑体" pitchFamily="49" charset="-122"/>
              <a:ea typeface="黑体" pitchFamily="49" charset="-122"/>
            </a:endParaRPr>
          </a:p>
        </p:txBody>
      </p:sp>
      <p:sp>
        <p:nvSpPr>
          <p:cNvPr id="87065" name="Rectangle 25"/>
          <p:cNvSpPr>
            <a:spLocks noChangeArrowheads="1"/>
          </p:cNvSpPr>
          <p:nvPr/>
        </p:nvSpPr>
        <p:spPr bwMode="auto">
          <a:xfrm>
            <a:off x="2535238" y="1206500"/>
            <a:ext cx="666750" cy="341313"/>
          </a:xfrm>
          <a:prstGeom prst="rect">
            <a:avLst/>
          </a:prstGeom>
          <a:noFill/>
          <a:ln w="9525">
            <a:noFill/>
            <a:miter lim="800000"/>
            <a:headEnd/>
            <a:tailEnd/>
          </a:ln>
        </p:spPr>
        <p:txBody>
          <a:bodyPr/>
          <a:lstStyle/>
          <a:p>
            <a:endParaRPr lang="zh-CN" altLang="en-US"/>
          </a:p>
        </p:txBody>
      </p:sp>
      <p:sp>
        <p:nvSpPr>
          <p:cNvPr id="87066" name="Rectangle 26"/>
          <p:cNvSpPr>
            <a:spLocks noChangeArrowheads="1"/>
          </p:cNvSpPr>
          <p:nvPr/>
        </p:nvSpPr>
        <p:spPr bwMode="auto">
          <a:xfrm>
            <a:off x="304800" y="1206500"/>
            <a:ext cx="666750" cy="341313"/>
          </a:xfrm>
          <a:prstGeom prst="rect">
            <a:avLst/>
          </a:prstGeom>
          <a:noFill/>
          <a:ln w="9525">
            <a:noFill/>
            <a:miter lim="800000"/>
            <a:headEnd/>
            <a:tailEnd/>
          </a:ln>
        </p:spPr>
        <p:txBody>
          <a:bodyPr/>
          <a:lstStyle/>
          <a:p>
            <a:endParaRPr lang="zh-CN" altLang="en-US"/>
          </a:p>
        </p:txBody>
      </p:sp>
      <p:sp>
        <p:nvSpPr>
          <p:cNvPr id="87078" name="Line 38"/>
          <p:cNvSpPr>
            <a:spLocks noChangeShapeType="1"/>
          </p:cNvSpPr>
          <p:nvPr/>
        </p:nvSpPr>
        <p:spPr bwMode="auto">
          <a:xfrm>
            <a:off x="1908175" y="1117865"/>
            <a:ext cx="1728788" cy="0"/>
          </a:xfrm>
          <a:prstGeom prst="line">
            <a:avLst/>
          </a:prstGeom>
          <a:noFill/>
          <a:ln w="76200">
            <a:solidFill>
              <a:srgbClr val="00B0F0"/>
            </a:solidFill>
            <a:round/>
            <a:headEnd/>
            <a:tailEnd type="stealth" w="sm" len="lg"/>
          </a:ln>
          <a:effectLst/>
        </p:spPr>
        <p:txBody>
          <a:bodyPr/>
          <a:lstStyle/>
          <a:p>
            <a:endParaRPr lang="zh-CN" altLang="en-US"/>
          </a:p>
        </p:txBody>
      </p:sp>
      <p:sp>
        <p:nvSpPr>
          <p:cNvPr id="87079" name="Text Box 39"/>
          <p:cNvSpPr txBox="1">
            <a:spLocks noChangeArrowheads="1"/>
          </p:cNvSpPr>
          <p:nvPr/>
        </p:nvSpPr>
        <p:spPr bwMode="auto">
          <a:xfrm>
            <a:off x="1835150" y="517261"/>
            <a:ext cx="1727200" cy="566309"/>
          </a:xfrm>
          <a:prstGeom prst="rect">
            <a:avLst/>
          </a:prstGeom>
          <a:noFill/>
          <a:ln w="19050">
            <a:noFill/>
            <a:miter lim="800000"/>
            <a:headEnd/>
            <a:tailEnd/>
          </a:ln>
          <a:effectLst/>
        </p:spPr>
        <p:txBody>
          <a:bodyPr>
            <a:spAutoFit/>
          </a:bodyPr>
          <a:lstStyle/>
          <a:p>
            <a:pPr algn="l">
              <a:lnSpc>
                <a:spcPct val="110000"/>
              </a:lnSpc>
              <a:spcBef>
                <a:spcPct val="50000"/>
              </a:spcBef>
            </a:pPr>
            <a:r>
              <a:rPr lang="zh-CN" altLang="en-US" sz="2800" b="1" dirty="0">
                <a:solidFill>
                  <a:schemeClr val="tx1">
                    <a:lumMod val="95000"/>
                    <a:lumOff val="5000"/>
                  </a:schemeClr>
                </a:solidFill>
                <a:latin typeface="隶书" pitchFamily="49" charset="-122"/>
                <a:ea typeface="隶书" pitchFamily="49" charset="-122"/>
              </a:rPr>
              <a:t>扭转逆差</a:t>
            </a:r>
          </a:p>
        </p:txBody>
      </p:sp>
      <p:sp>
        <p:nvSpPr>
          <p:cNvPr id="87080" name="Text Box 40"/>
          <p:cNvSpPr txBox="1">
            <a:spLocks noChangeArrowheads="1"/>
          </p:cNvSpPr>
          <p:nvPr/>
        </p:nvSpPr>
        <p:spPr bwMode="auto">
          <a:xfrm>
            <a:off x="1835150" y="1177396"/>
            <a:ext cx="1752600" cy="566309"/>
          </a:xfrm>
          <a:prstGeom prst="rect">
            <a:avLst/>
          </a:prstGeom>
          <a:noFill/>
          <a:ln w="19050">
            <a:noFill/>
            <a:miter lim="800000"/>
            <a:headEnd/>
            <a:tailEnd/>
          </a:ln>
          <a:effectLst/>
        </p:spPr>
        <p:txBody>
          <a:bodyPr>
            <a:spAutoFit/>
          </a:bodyPr>
          <a:lstStyle/>
          <a:p>
            <a:pPr algn="l">
              <a:lnSpc>
                <a:spcPct val="110000"/>
              </a:lnSpc>
              <a:spcBef>
                <a:spcPct val="50000"/>
              </a:spcBef>
            </a:pPr>
            <a:r>
              <a:rPr lang="zh-CN" altLang="en-US" sz="2800" b="1" dirty="0">
                <a:solidFill>
                  <a:schemeClr val="tx1">
                    <a:lumMod val="95000"/>
                    <a:lumOff val="5000"/>
                  </a:schemeClr>
                </a:solidFill>
                <a:latin typeface="隶书" pitchFamily="49" charset="-122"/>
                <a:ea typeface="隶书" pitchFamily="49" charset="-122"/>
              </a:rPr>
              <a:t>打开市场</a:t>
            </a:r>
          </a:p>
        </p:txBody>
      </p:sp>
      <p:sp>
        <p:nvSpPr>
          <p:cNvPr id="87084" name="Line 44"/>
          <p:cNvSpPr>
            <a:spLocks noChangeShapeType="1"/>
          </p:cNvSpPr>
          <p:nvPr/>
        </p:nvSpPr>
        <p:spPr bwMode="auto">
          <a:xfrm>
            <a:off x="1692275" y="3577167"/>
            <a:ext cx="685800" cy="0"/>
          </a:xfrm>
          <a:prstGeom prst="line">
            <a:avLst/>
          </a:prstGeom>
          <a:noFill/>
          <a:ln w="76200">
            <a:solidFill>
              <a:srgbClr val="7030A0"/>
            </a:solidFill>
            <a:round/>
            <a:headEnd/>
            <a:tailEnd type="stealth" w="sm" len="lg"/>
          </a:ln>
          <a:effectLst/>
        </p:spPr>
        <p:txBody>
          <a:bodyPr/>
          <a:lstStyle/>
          <a:p>
            <a:endParaRPr lang="zh-CN" altLang="en-US"/>
          </a:p>
        </p:txBody>
      </p:sp>
      <p:sp>
        <p:nvSpPr>
          <p:cNvPr id="87086" name="Line 46"/>
          <p:cNvSpPr>
            <a:spLocks noChangeShapeType="1"/>
          </p:cNvSpPr>
          <p:nvPr/>
        </p:nvSpPr>
        <p:spPr bwMode="auto">
          <a:xfrm>
            <a:off x="4284663" y="3517636"/>
            <a:ext cx="685800" cy="0"/>
          </a:xfrm>
          <a:prstGeom prst="line">
            <a:avLst/>
          </a:prstGeom>
          <a:noFill/>
          <a:ln w="76200">
            <a:solidFill>
              <a:srgbClr val="7030A0"/>
            </a:solidFill>
            <a:round/>
            <a:headEnd/>
            <a:tailEnd type="stealth" w="sm" len="lg"/>
          </a:ln>
          <a:effectLst/>
        </p:spPr>
        <p:txBody>
          <a:bodyPr/>
          <a:lstStyle/>
          <a:p>
            <a:endParaRPr lang="zh-CN" altLang="en-US"/>
          </a:p>
        </p:txBody>
      </p:sp>
      <p:sp>
        <p:nvSpPr>
          <p:cNvPr id="87088" name="Line 48"/>
          <p:cNvSpPr>
            <a:spLocks noChangeShapeType="1"/>
          </p:cNvSpPr>
          <p:nvPr/>
        </p:nvSpPr>
        <p:spPr bwMode="auto">
          <a:xfrm flipH="1">
            <a:off x="1763714" y="3877470"/>
            <a:ext cx="720725" cy="441854"/>
          </a:xfrm>
          <a:prstGeom prst="line">
            <a:avLst/>
          </a:prstGeom>
          <a:noFill/>
          <a:ln w="38100">
            <a:solidFill>
              <a:srgbClr val="7030A0"/>
            </a:solidFill>
            <a:round/>
            <a:headEnd/>
            <a:tailEnd type="triangle" w="med" len="med"/>
          </a:ln>
          <a:effectLst/>
        </p:spPr>
        <p:txBody>
          <a:bodyPr>
            <a:spAutoFit/>
          </a:bodyPr>
          <a:lstStyle/>
          <a:p>
            <a:endParaRPr lang="zh-CN" altLang="en-US"/>
          </a:p>
        </p:txBody>
      </p:sp>
      <p:sp>
        <p:nvSpPr>
          <p:cNvPr id="87089" name="Line 49"/>
          <p:cNvSpPr>
            <a:spLocks noChangeShapeType="1"/>
          </p:cNvSpPr>
          <p:nvPr/>
        </p:nvSpPr>
        <p:spPr bwMode="auto">
          <a:xfrm>
            <a:off x="3276600" y="3877469"/>
            <a:ext cx="0" cy="381000"/>
          </a:xfrm>
          <a:prstGeom prst="line">
            <a:avLst/>
          </a:prstGeom>
          <a:noFill/>
          <a:ln w="38100">
            <a:solidFill>
              <a:srgbClr val="7030A0"/>
            </a:solidFill>
            <a:round/>
            <a:headEnd/>
            <a:tailEnd type="triangle" w="med" len="med"/>
          </a:ln>
          <a:effectLst/>
        </p:spPr>
        <p:txBody>
          <a:bodyPr>
            <a:spAutoFit/>
          </a:bodyPr>
          <a:lstStyle/>
          <a:p>
            <a:endParaRPr lang="zh-CN" altLang="en-US"/>
          </a:p>
        </p:txBody>
      </p:sp>
      <p:sp>
        <p:nvSpPr>
          <p:cNvPr id="87090" name="Line 50"/>
          <p:cNvSpPr>
            <a:spLocks noChangeShapeType="1"/>
          </p:cNvSpPr>
          <p:nvPr/>
        </p:nvSpPr>
        <p:spPr bwMode="auto">
          <a:xfrm>
            <a:off x="3995738" y="3877469"/>
            <a:ext cx="825500" cy="469635"/>
          </a:xfrm>
          <a:prstGeom prst="line">
            <a:avLst/>
          </a:prstGeom>
          <a:noFill/>
          <a:ln w="38100">
            <a:solidFill>
              <a:srgbClr val="7030A0"/>
            </a:solidFill>
            <a:round/>
            <a:headEnd/>
            <a:tailEnd type="triangle" w="med" len="med"/>
          </a:ln>
          <a:effectLst/>
        </p:spPr>
        <p:txBody>
          <a:bodyPr>
            <a:spAutoFit/>
          </a:bodyPr>
          <a:lstStyle/>
          <a:p>
            <a:endParaRPr lang="zh-CN" altLang="en-US"/>
          </a:p>
        </p:txBody>
      </p:sp>
      <p:sp>
        <p:nvSpPr>
          <p:cNvPr id="87091" name="Oval 51"/>
          <p:cNvSpPr>
            <a:spLocks noChangeArrowheads="1"/>
          </p:cNvSpPr>
          <p:nvPr/>
        </p:nvSpPr>
        <p:spPr bwMode="auto">
          <a:xfrm>
            <a:off x="2123729" y="4297660"/>
            <a:ext cx="2230785" cy="1200382"/>
          </a:xfrm>
          <a:prstGeom prst="ellipse">
            <a:avLst/>
          </a:prstGeom>
          <a:solidFill>
            <a:srgbClr val="008080"/>
          </a:solidFill>
          <a:ln w="28575">
            <a:solidFill>
              <a:schemeClr val="bg1"/>
            </a:solidFill>
            <a:round/>
            <a:headEnd/>
            <a:tailEnd/>
          </a:ln>
        </p:spPr>
        <p:txBody>
          <a:bodyPr anchor="ctr"/>
          <a:lstStyle/>
          <a:p>
            <a:pPr algn="ctr">
              <a:lnSpc>
                <a:spcPct val="110000"/>
              </a:lnSpc>
            </a:pPr>
            <a:r>
              <a:rPr kumimoji="0" lang="zh-CN" altLang="en-US" sz="2400" b="1" dirty="0">
                <a:solidFill>
                  <a:srgbClr val="FFFFFF"/>
                </a:solidFill>
                <a:latin typeface="黑体" pitchFamily="49" charset="-122"/>
                <a:ea typeface="黑体" pitchFamily="49" charset="-122"/>
                <a:sym typeface="Wingdings" pitchFamily="2" charset="2"/>
              </a:rPr>
              <a:t>吏治腐败军备废弛</a:t>
            </a:r>
          </a:p>
        </p:txBody>
      </p:sp>
      <p:sp>
        <p:nvSpPr>
          <p:cNvPr id="87092" name="Oval 52"/>
          <p:cNvSpPr>
            <a:spLocks noChangeArrowheads="1"/>
          </p:cNvSpPr>
          <p:nvPr/>
        </p:nvSpPr>
        <p:spPr bwMode="auto">
          <a:xfrm>
            <a:off x="4572000" y="4357688"/>
            <a:ext cx="1728192" cy="1020093"/>
          </a:xfrm>
          <a:prstGeom prst="ellipse">
            <a:avLst/>
          </a:prstGeom>
          <a:solidFill>
            <a:srgbClr val="008080"/>
          </a:solidFill>
          <a:ln w="28575">
            <a:solidFill>
              <a:schemeClr val="bg1"/>
            </a:solidFill>
            <a:round/>
            <a:headEnd/>
            <a:tailEnd/>
          </a:ln>
        </p:spPr>
        <p:txBody>
          <a:bodyPr anchor="ctr"/>
          <a:lstStyle/>
          <a:p>
            <a:pPr algn="ctr">
              <a:lnSpc>
                <a:spcPct val="110000"/>
              </a:lnSpc>
            </a:pPr>
            <a:r>
              <a:rPr lang="zh-CN" altLang="en-US" sz="2800" b="1" dirty="0" smtClean="0">
                <a:solidFill>
                  <a:schemeClr val="bg1"/>
                </a:solidFill>
                <a:latin typeface="黑体" pitchFamily="49" charset="-122"/>
                <a:ea typeface="黑体" pitchFamily="49" charset="-122"/>
              </a:rPr>
              <a:t>危害</a:t>
            </a:r>
            <a:r>
              <a:rPr lang="zh-CN" altLang="en-US" sz="2800" b="1" dirty="0">
                <a:solidFill>
                  <a:schemeClr val="bg1"/>
                </a:solidFill>
                <a:latin typeface="黑体" pitchFamily="49" charset="-122"/>
                <a:ea typeface="黑体" pitchFamily="49" charset="-122"/>
              </a:rPr>
              <a:t>身心</a:t>
            </a:r>
          </a:p>
        </p:txBody>
      </p:sp>
      <p:sp>
        <p:nvSpPr>
          <p:cNvPr id="87093" name="Line 53"/>
          <p:cNvSpPr>
            <a:spLocks noChangeShapeType="1"/>
          </p:cNvSpPr>
          <p:nvPr/>
        </p:nvSpPr>
        <p:spPr bwMode="auto">
          <a:xfrm>
            <a:off x="7308850" y="3517636"/>
            <a:ext cx="609600" cy="0"/>
          </a:xfrm>
          <a:prstGeom prst="line">
            <a:avLst/>
          </a:prstGeom>
          <a:noFill/>
          <a:ln w="76200">
            <a:solidFill>
              <a:srgbClr val="7030A0"/>
            </a:solidFill>
            <a:round/>
            <a:headEnd/>
            <a:tailEnd type="stealth" w="sm" len="lg"/>
          </a:ln>
          <a:effectLst/>
        </p:spPr>
        <p:txBody>
          <a:bodyPr/>
          <a:lstStyle/>
          <a:p>
            <a:endParaRPr lang="zh-CN" altLang="en-US"/>
          </a:p>
        </p:txBody>
      </p:sp>
      <p:sp>
        <p:nvSpPr>
          <p:cNvPr id="87112" name="Rectangle 72"/>
          <p:cNvSpPr>
            <a:spLocks noChangeArrowheads="1"/>
          </p:cNvSpPr>
          <p:nvPr/>
        </p:nvSpPr>
        <p:spPr bwMode="auto">
          <a:xfrm>
            <a:off x="1640341" y="1897394"/>
            <a:ext cx="489365" cy="784830"/>
          </a:xfrm>
          <a:prstGeom prst="rect">
            <a:avLst/>
          </a:prstGeom>
          <a:noFill/>
          <a:ln w="19050">
            <a:noFill/>
            <a:miter lim="800000"/>
            <a:headEnd/>
            <a:tailEnd/>
          </a:ln>
          <a:effectLst/>
        </p:spPr>
        <p:txBody>
          <a:bodyPr vert="eaVert" wrap="none">
            <a:spAutoFit/>
          </a:bodyPr>
          <a:lstStyle/>
          <a:p>
            <a:pPr algn="l">
              <a:lnSpc>
                <a:spcPct val="110000"/>
              </a:lnSpc>
            </a:pPr>
            <a:r>
              <a:rPr lang="zh-CN" altLang="en-US" dirty="0">
                <a:solidFill>
                  <a:schemeClr val="bg1"/>
                </a:solidFill>
                <a:latin typeface="隶书" pitchFamily="49" charset="-122"/>
                <a:ea typeface="隶书" pitchFamily="49" charset="-122"/>
              </a:rPr>
              <a:t>出  超</a:t>
            </a:r>
          </a:p>
        </p:txBody>
      </p:sp>
      <p:sp>
        <p:nvSpPr>
          <p:cNvPr id="152592" name="Rectangle 16"/>
          <p:cNvSpPr>
            <a:spLocks noChangeArrowheads="1"/>
          </p:cNvSpPr>
          <p:nvPr/>
        </p:nvSpPr>
        <p:spPr bwMode="auto">
          <a:xfrm>
            <a:off x="5004048" y="3037520"/>
            <a:ext cx="2159000" cy="1175706"/>
          </a:xfrm>
          <a:prstGeom prst="rect">
            <a:avLst/>
          </a:prstGeom>
          <a:solidFill>
            <a:schemeClr val="bg2">
              <a:lumMod val="75000"/>
              <a:alpha val="61000"/>
            </a:schemeClr>
          </a:solidFill>
          <a:ln w="19050">
            <a:solidFill>
              <a:schemeClr val="bg1"/>
            </a:solidFill>
            <a:miter lim="800000"/>
            <a:headEnd/>
            <a:tailEnd/>
          </a:ln>
          <a:effectLst/>
        </p:spPr>
        <p:txBody>
          <a:bodyPr>
            <a:spAutoFit/>
          </a:bodyPr>
          <a:lstStyle/>
          <a:p>
            <a:pPr>
              <a:lnSpc>
                <a:spcPct val="110000"/>
              </a:lnSpc>
            </a:pPr>
            <a:r>
              <a:rPr lang="en-US" altLang="zh-CN" sz="3200" dirty="0" smtClean="0">
                <a:solidFill>
                  <a:srgbClr val="FFFF00"/>
                </a:solidFill>
                <a:latin typeface="黑体" pitchFamily="49" charset="-122"/>
                <a:ea typeface="黑体" pitchFamily="49" charset="-122"/>
                <a:hlinkClick r:id="" action="ppaction://noaction"/>
              </a:rPr>
              <a:t>“</a:t>
            </a:r>
            <a:r>
              <a:rPr lang="zh-CN" altLang="en-US" sz="3200" dirty="0" smtClean="0">
                <a:solidFill>
                  <a:srgbClr val="FFFF00"/>
                </a:solidFill>
                <a:latin typeface="黑体" pitchFamily="49" charset="-122"/>
                <a:ea typeface="黑体" pitchFamily="49" charset="-122"/>
                <a:hlinkClick r:id="" action="ppaction://noaction"/>
              </a:rPr>
              <a:t>弛禁论”</a:t>
            </a:r>
            <a:r>
              <a:rPr lang="zh-CN" altLang="en-US" sz="3200" dirty="0">
                <a:solidFill>
                  <a:srgbClr val="FFFF00"/>
                </a:solidFill>
                <a:latin typeface="黑体" pitchFamily="49" charset="-122"/>
                <a:ea typeface="黑体" pitchFamily="49" charset="-122"/>
                <a:hlinkClick r:id="" action="ppaction://noaction"/>
              </a:rPr>
              <a:t/>
            </a:r>
            <a:br>
              <a:rPr lang="zh-CN" altLang="en-US" sz="3200" dirty="0">
                <a:solidFill>
                  <a:srgbClr val="FFFF00"/>
                </a:solidFill>
                <a:latin typeface="黑体" pitchFamily="49" charset="-122"/>
                <a:ea typeface="黑体" pitchFamily="49" charset="-122"/>
                <a:hlinkClick r:id="" action="ppaction://noaction"/>
              </a:rPr>
            </a:br>
            <a:r>
              <a:rPr lang="zh-CN" altLang="en-US" sz="3200" dirty="0">
                <a:solidFill>
                  <a:srgbClr val="FFFF00"/>
                </a:solidFill>
                <a:latin typeface="Times New Roman"/>
                <a:ea typeface="黑体" pitchFamily="49" charset="-122"/>
                <a:hlinkClick r:id="" action="ppaction://noaction"/>
              </a:rPr>
              <a:t>“</a:t>
            </a:r>
            <a:r>
              <a:rPr lang="zh-CN" altLang="en-US" sz="3200" dirty="0">
                <a:solidFill>
                  <a:srgbClr val="FFFF00"/>
                </a:solidFill>
                <a:latin typeface="黑体" pitchFamily="49" charset="-122"/>
                <a:ea typeface="黑体" pitchFamily="49" charset="-122"/>
                <a:hlinkClick r:id="" action="ppaction://noaction"/>
              </a:rPr>
              <a:t>严禁论</a:t>
            </a:r>
            <a:r>
              <a:rPr lang="zh-CN" altLang="en-US" sz="3200" dirty="0">
                <a:solidFill>
                  <a:srgbClr val="FFFF00"/>
                </a:solidFill>
                <a:latin typeface="Times New Roman"/>
                <a:ea typeface="黑体" pitchFamily="49" charset="-122"/>
                <a:hlinkClick r:id="" action="ppaction://noaction"/>
              </a:rPr>
              <a:t>”</a:t>
            </a:r>
            <a:endParaRPr lang="zh-CN" altLang="en-US" sz="3200" dirty="0">
              <a:solidFill>
                <a:srgbClr val="FFFF00"/>
              </a:solidFill>
              <a:latin typeface="黑体" pitchFamily="49" charset="-122"/>
              <a:ea typeface="黑体" pitchFamily="49" charset="-122"/>
            </a:endParaRPr>
          </a:p>
        </p:txBody>
      </p:sp>
      <p:sp>
        <p:nvSpPr>
          <p:cNvPr id="152593" name="Rectangle 17"/>
          <p:cNvSpPr>
            <a:spLocks noChangeArrowheads="1"/>
          </p:cNvSpPr>
          <p:nvPr/>
        </p:nvSpPr>
        <p:spPr bwMode="auto">
          <a:xfrm>
            <a:off x="8028384" y="913284"/>
            <a:ext cx="794064" cy="4432672"/>
          </a:xfrm>
          <a:prstGeom prst="rect">
            <a:avLst/>
          </a:prstGeom>
          <a:solidFill>
            <a:srgbClr val="FF0000"/>
          </a:solidFill>
          <a:ln w="28575">
            <a:solidFill>
              <a:srgbClr val="FFFF00"/>
            </a:solidFill>
            <a:miter lim="800000"/>
            <a:headEnd/>
            <a:tailEnd/>
          </a:ln>
          <a:effectLst/>
        </p:spPr>
        <p:txBody>
          <a:bodyPr vert="eaVert" wrap="square">
            <a:spAutoFit/>
          </a:bodyPr>
          <a:lstStyle/>
          <a:p>
            <a:pPr>
              <a:lnSpc>
                <a:spcPct val="110000"/>
              </a:lnSpc>
            </a:pPr>
            <a:r>
              <a:rPr lang="zh-CN" altLang="en-US" sz="3600" b="1" dirty="0">
                <a:solidFill>
                  <a:srgbClr val="FFFF00"/>
                </a:solidFill>
                <a:latin typeface="方正姚体" pitchFamily="2" charset="-122"/>
                <a:ea typeface="方正姚体" pitchFamily="2" charset="-122"/>
              </a:rPr>
              <a:t>林  则  徐  禁  烟</a:t>
            </a:r>
          </a:p>
        </p:txBody>
      </p:sp>
      <p:sp>
        <p:nvSpPr>
          <p:cNvPr id="152594" name="Rectangle 18"/>
          <p:cNvSpPr>
            <a:spLocks noChangeArrowheads="1"/>
          </p:cNvSpPr>
          <p:nvPr/>
        </p:nvSpPr>
        <p:spPr bwMode="auto">
          <a:xfrm>
            <a:off x="2411413" y="3278188"/>
            <a:ext cx="1835150" cy="634020"/>
          </a:xfrm>
          <a:prstGeom prst="rect">
            <a:avLst/>
          </a:prstGeom>
          <a:solidFill>
            <a:srgbClr val="990000"/>
          </a:solidFill>
          <a:ln w="19050">
            <a:solidFill>
              <a:schemeClr val="bg1"/>
            </a:solidFill>
            <a:miter lim="800000"/>
            <a:headEnd/>
            <a:tailEnd/>
          </a:ln>
          <a:effectLst/>
        </p:spPr>
        <p:txBody>
          <a:bodyPr>
            <a:spAutoFit/>
          </a:bodyPr>
          <a:lstStyle/>
          <a:p>
            <a:pPr algn="l">
              <a:lnSpc>
                <a:spcPct val="110000"/>
              </a:lnSpc>
            </a:pPr>
            <a:r>
              <a:rPr lang="zh-CN" altLang="en-US" sz="3200" dirty="0">
                <a:solidFill>
                  <a:schemeClr val="bg1"/>
                </a:solidFill>
                <a:latin typeface="黑体" pitchFamily="49" charset="-122"/>
                <a:ea typeface="黑体" pitchFamily="49" charset="-122"/>
              </a:rPr>
              <a:t>严重灾难</a:t>
            </a:r>
          </a:p>
        </p:txBody>
      </p:sp>
      <p:sp>
        <p:nvSpPr>
          <p:cNvPr id="152595" name="Rectangle 19"/>
          <p:cNvSpPr>
            <a:spLocks noChangeArrowheads="1"/>
          </p:cNvSpPr>
          <p:nvPr/>
        </p:nvSpPr>
        <p:spPr bwMode="auto">
          <a:xfrm>
            <a:off x="395288" y="3337719"/>
            <a:ext cx="1225550" cy="634020"/>
          </a:xfrm>
          <a:prstGeom prst="rect">
            <a:avLst/>
          </a:prstGeom>
          <a:solidFill>
            <a:srgbClr val="990000"/>
          </a:solidFill>
          <a:ln w="19050">
            <a:solidFill>
              <a:schemeClr val="bg1"/>
            </a:solidFill>
            <a:miter lim="800000"/>
            <a:headEnd/>
            <a:tailEnd/>
          </a:ln>
          <a:effectLst/>
        </p:spPr>
        <p:txBody>
          <a:bodyPr>
            <a:spAutoFit/>
          </a:bodyPr>
          <a:lstStyle/>
          <a:p>
            <a:pPr>
              <a:lnSpc>
                <a:spcPct val="110000"/>
              </a:lnSpc>
            </a:pPr>
            <a:r>
              <a:rPr kumimoji="0" lang="zh-CN" altLang="en-US" sz="3200" dirty="0">
                <a:solidFill>
                  <a:schemeClr val="bg1"/>
                </a:solidFill>
                <a:latin typeface="黑体" pitchFamily="49" charset="-122"/>
                <a:ea typeface="黑体" pitchFamily="49" charset="-122"/>
              </a:rPr>
              <a:t>中国</a:t>
            </a:r>
          </a:p>
        </p:txBody>
      </p:sp>
      <p:sp>
        <p:nvSpPr>
          <p:cNvPr id="152596" name="Line 20"/>
          <p:cNvSpPr>
            <a:spLocks noChangeShapeType="1"/>
          </p:cNvSpPr>
          <p:nvPr/>
        </p:nvSpPr>
        <p:spPr bwMode="auto">
          <a:xfrm flipH="1">
            <a:off x="3419476" y="1778000"/>
            <a:ext cx="1439863" cy="1439333"/>
          </a:xfrm>
          <a:prstGeom prst="line">
            <a:avLst/>
          </a:prstGeom>
          <a:noFill/>
          <a:ln w="57150">
            <a:solidFill>
              <a:srgbClr val="00B0F0"/>
            </a:solidFill>
            <a:round/>
            <a:headEnd/>
            <a:tailEnd type="triangle" w="med" len="med"/>
          </a:ln>
          <a:effectLst/>
        </p:spPr>
        <p:txBody>
          <a:bodyPr>
            <a:spAutoFit/>
          </a:bodyPr>
          <a:lstStyle/>
          <a:p>
            <a:endParaRPr lang="zh-CN" altLang="en-US"/>
          </a:p>
        </p:txBody>
      </p:sp>
      <p:sp>
        <p:nvSpPr>
          <p:cNvPr id="33" name="Line 70"/>
          <p:cNvSpPr>
            <a:spLocks noChangeShapeType="1"/>
          </p:cNvSpPr>
          <p:nvPr/>
        </p:nvSpPr>
        <p:spPr bwMode="auto">
          <a:xfrm flipV="1">
            <a:off x="1331913" y="1596761"/>
            <a:ext cx="0" cy="1620573"/>
          </a:xfrm>
          <a:prstGeom prst="line">
            <a:avLst/>
          </a:prstGeom>
          <a:noFill/>
          <a:ln w="57150">
            <a:solidFill>
              <a:srgbClr val="00B0F0"/>
            </a:solidFill>
            <a:round/>
            <a:headEnd/>
            <a:tailEnd type="triangle" w="med" len="med"/>
          </a:ln>
          <a:effectLst/>
        </p:spPr>
        <p:txBody>
          <a:bodyPr>
            <a:spAutoFit/>
          </a:bodyPr>
          <a:lstStyle/>
          <a:p>
            <a:endParaRPr lang="zh-CN" altLang="en-US">
              <a:solidFill>
                <a:schemeClr val="tx1">
                  <a:lumMod val="95000"/>
                  <a:lumOff val="5000"/>
                </a:schemeClr>
              </a:solidFill>
            </a:endParaRPr>
          </a:p>
        </p:txBody>
      </p:sp>
      <p:sp>
        <p:nvSpPr>
          <p:cNvPr id="34" name="Rectangle 72"/>
          <p:cNvSpPr>
            <a:spLocks noChangeArrowheads="1"/>
          </p:cNvSpPr>
          <p:nvPr/>
        </p:nvSpPr>
        <p:spPr bwMode="auto">
          <a:xfrm>
            <a:off x="1331640" y="1897393"/>
            <a:ext cx="658642" cy="1260140"/>
          </a:xfrm>
          <a:prstGeom prst="rect">
            <a:avLst/>
          </a:prstGeom>
          <a:noFill/>
          <a:ln w="19050">
            <a:noFill/>
            <a:miter lim="800000"/>
            <a:headEnd/>
            <a:tailEnd/>
          </a:ln>
          <a:effectLst/>
        </p:spPr>
        <p:txBody>
          <a:bodyPr vert="eaVert" wrap="square">
            <a:spAutoFit/>
          </a:bodyPr>
          <a:lstStyle/>
          <a:p>
            <a:pPr>
              <a:lnSpc>
                <a:spcPct val="110000"/>
              </a:lnSpc>
            </a:pPr>
            <a:r>
              <a:rPr lang="zh-CN" altLang="en-US" sz="2800" b="1" dirty="0">
                <a:solidFill>
                  <a:srgbClr val="FF0000"/>
                </a:solidFill>
                <a:latin typeface="隶书" pitchFamily="49" charset="-122"/>
                <a:ea typeface="隶书" pitchFamily="49" charset="-122"/>
              </a:rPr>
              <a:t>出  超</a:t>
            </a:r>
          </a:p>
        </p:txBody>
      </p:sp>
      <p:sp>
        <p:nvSpPr>
          <p:cNvPr id="35" name="Line 76"/>
          <p:cNvSpPr>
            <a:spLocks noChangeShapeType="1"/>
          </p:cNvSpPr>
          <p:nvPr/>
        </p:nvSpPr>
        <p:spPr bwMode="auto">
          <a:xfrm>
            <a:off x="755650" y="1596761"/>
            <a:ext cx="6350" cy="1651000"/>
          </a:xfrm>
          <a:prstGeom prst="line">
            <a:avLst/>
          </a:prstGeom>
          <a:noFill/>
          <a:ln w="57150">
            <a:solidFill>
              <a:srgbClr val="00B0F0"/>
            </a:solidFill>
            <a:round/>
            <a:headEnd/>
            <a:tailEnd type="triangle" w="med" len="med"/>
          </a:ln>
          <a:effectLst/>
        </p:spPr>
        <p:txBody>
          <a:bodyPr>
            <a:spAutoFit/>
          </a:bodyPr>
          <a:lstStyle/>
          <a:p>
            <a:endParaRPr lang="zh-CN" altLang="en-US">
              <a:solidFill>
                <a:schemeClr val="tx1">
                  <a:lumMod val="95000"/>
                  <a:lumOff val="5000"/>
                </a:schemeClr>
              </a:solidFill>
            </a:endParaRPr>
          </a:p>
        </p:txBody>
      </p:sp>
      <p:sp>
        <p:nvSpPr>
          <p:cNvPr id="36" name="Rectangle 77"/>
          <p:cNvSpPr>
            <a:spLocks noChangeArrowheads="1"/>
          </p:cNvSpPr>
          <p:nvPr/>
        </p:nvSpPr>
        <p:spPr bwMode="auto">
          <a:xfrm>
            <a:off x="174796" y="1897063"/>
            <a:ext cx="658642" cy="1163139"/>
          </a:xfrm>
          <a:prstGeom prst="rect">
            <a:avLst/>
          </a:prstGeom>
          <a:noFill/>
          <a:ln w="19050">
            <a:noFill/>
            <a:miter lim="800000"/>
            <a:headEnd/>
            <a:tailEnd/>
          </a:ln>
          <a:effectLst/>
        </p:spPr>
        <p:txBody>
          <a:bodyPr vert="eaVert" wrap="none">
            <a:spAutoFit/>
          </a:bodyPr>
          <a:lstStyle/>
          <a:p>
            <a:pPr algn="l">
              <a:lnSpc>
                <a:spcPct val="110000"/>
              </a:lnSpc>
            </a:pPr>
            <a:r>
              <a:rPr lang="zh-CN" altLang="en-US" sz="2800" b="1" dirty="0">
                <a:solidFill>
                  <a:srgbClr val="FF0000"/>
                </a:solidFill>
                <a:latin typeface="隶书" pitchFamily="49" charset="-122"/>
                <a:ea typeface="隶书" pitchFamily="49" charset="-122"/>
              </a:rPr>
              <a:t>入  超</a:t>
            </a:r>
          </a:p>
        </p:txBody>
      </p:sp>
      <p:sp>
        <p:nvSpPr>
          <p:cNvPr id="37" name="Rectangle 21"/>
          <p:cNvSpPr>
            <a:spLocks noChangeArrowheads="1"/>
          </p:cNvSpPr>
          <p:nvPr/>
        </p:nvSpPr>
        <p:spPr bwMode="auto">
          <a:xfrm>
            <a:off x="755576" y="1777380"/>
            <a:ext cx="658642" cy="1500167"/>
          </a:xfrm>
          <a:prstGeom prst="rect">
            <a:avLst/>
          </a:prstGeom>
          <a:noFill/>
          <a:ln w="19050">
            <a:noFill/>
            <a:miter lim="800000"/>
            <a:headEnd/>
            <a:tailEnd/>
          </a:ln>
          <a:effectLst/>
        </p:spPr>
        <p:txBody>
          <a:bodyPr vert="eaVert" wrap="square">
            <a:spAutoFit/>
          </a:bodyPr>
          <a:lstStyle/>
          <a:p>
            <a:pPr algn="l">
              <a:lnSpc>
                <a:spcPct val="110000"/>
              </a:lnSpc>
            </a:pPr>
            <a:r>
              <a:rPr lang="zh-CN" altLang="en-US" sz="2800" b="1" dirty="0">
                <a:solidFill>
                  <a:schemeClr val="tx1">
                    <a:lumMod val="95000"/>
                    <a:lumOff val="5000"/>
                  </a:schemeClr>
                </a:solidFill>
                <a:latin typeface="方正姚体" pitchFamily="2" charset="-122"/>
                <a:ea typeface="方正姚体" pitchFamily="2" charset="-122"/>
              </a:rPr>
              <a:t>正当贸易</a:t>
            </a:r>
          </a:p>
        </p:txBody>
      </p:sp>
    </p:spTree>
    <p:extLst>
      <p:ext uri="{BB962C8B-B14F-4D97-AF65-F5344CB8AC3E}">
        <p14:creationId xmlns:p14="http://schemas.microsoft.com/office/powerpoint/2010/main" val="3126990922"/>
      </p:ext>
    </p:extLst>
  </p:cSld>
  <p:clrMapOvr>
    <a:masterClrMapping/>
  </p:clrMapOvr>
  <p:transition spd="slow">
    <p:circl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7048"/>
                                        </p:tgtEl>
                                        <p:attrNameLst>
                                          <p:attrName>style.visibility</p:attrName>
                                        </p:attrNameLst>
                                      </p:cBhvr>
                                      <p:to>
                                        <p:strVal val="visible"/>
                                      </p:to>
                                    </p:set>
                                    <p:animEffect transition="in" filter="box(in)">
                                      <p:cBhvr>
                                        <p:cTn id="7" dur="500"/>
                                        <p:tgtEl>
                                          <p:spTgt spid="8704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52595"/>
                                        </p:tgtEl>
                                        <p:attrNameLst>
                                          <p:attrName>style.visibility</p:attrName>
                                        </p:attrNameLst>
                                      </p:cBhvr>
                                      <p:to>
                                        <p:strVal val="visible"/>
                                      </p:to>
                                    </p:set>
                                    <p:animEffect transition="in" filter="box(in)">
                                      <p:cBhvr>
                                        <p:cTn id="12" dur="500"/>
                                        <p:tgtEl>
                                          <p:spTgt spid="15259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wipe(up)">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down)">
                                      <p:cBhvr>
                                        <p:cTn id="22" dur="500"/>
                                        <p:tgtEl>
                                          <p:spTgt spid="33"/>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wipe(up)">
                                      <p:cBhvr>
                                        <p:cTn id="25" dur="500"/>
                                        <p:tgtEl>
                                          <p:spTgt spid="3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up)">
                                      <p:cBhvr>
                                        <p:cTn id="30" dur="500"/>
                                        <p:tgtEl>
                                          <p:spTgt spid="35"/>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up)">
                                      <p:cBhvr>
                                        <p:cTn id="33" dur="500"/>
                                        <p:tgtEl>
                                          <p:spTgt spid="3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87078"/>
                                        </p:tgtEl>
                                        <p:attrNameLst>
                                          <p:attrName>style.visibility</p:attrName>
                                        </p:attrNameLst>
                                      </p:cBhvr>
                                      <p:to>
                                        <p:strVal val="visible"/>
                                      </p:to>
                                    </p:set>
                                    <p:animEffect transition="in" filter="wipe(left)">
                                      <p:cBhvr>
                                        <p:cTn id="38" dur="500"/>
                                        <p:tgtEl>
                                          <p:spTgt spid="87078"/>
                                        </p:tgtEl>
                                      </p:cBhvr>
                                    </p:animEffect>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87079"/>
                                        </p:tgtEl>
                                        <p:attrNameLst>
                                          <p:attrName>style.visibility</p:attrName>
                                        </p:attrNameLst>
                                      </p:cBhvr>
                                      <p:to>
                                        <p:strVal val="visible"/>
                                      </p:to>
                                    </p:se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8708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4" presetClass="entr" presetSubtype="32" fill="hold" grpId="0" nodeType="clickEffect">
                                  <p:stCondLst>
                                    <p:cond delay="0"/>
                                  </p:stCondLst>
                                  <p:childTnLst>
                                    <p:set>
                                      <p:cBhvr>
                                        <p:cTn id="48" dur="1" fill="hold">
                                          <p:stCondLst>
                                            <p:cond delay="0"/>
                                          </p:stCondLst>
                                        </p:cTn>
                                        <p:tgtEl>
                                          <p:spTgt spid="87053"/>
                                        </p:tgtEl>
                                        <p:attrNameLst>
                                          <p:attrName>style.visibility</p:attrName>
                                        </p:attrNameLst>
                                      </p:cBhvr>
                                      <p:to>
                                        <p:strVal val="visible"/>
                                      </p:to>
                                    </p:set>
                                    <p:animEffect transition="in" filter="box(out)">
                                      <p:cBhvr>
                                        <p:cTn id="49" dur="500"/>
                                        <p:tgtEl>
                                          <p:spTgt spid="8705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grpId="0" nodeType="clickEffect">
                                  <p:stCondLst>
                                    <p:cond delay="0"/>
                                  </p:stCondLst>
                                  <p:childTnLst>
                                    <p:set>
                                      <p:cBhvr>
                                        <p:cTn id="53" dur="1" fill="hold">
                                          <p:stCondLst>
                                            <p:cond delay="0"/>
                                          </p:stCondLst>
                                        </p:cTn>
                                        <p:tgtEl>
                                          <p:spTgt spid="152596"/>
                                        </p:tgtEl>
                                        <p:attrNameLst>
                                          <p:attrName>style.visibility</p:attrName>
                                        </p:attrNameLst>
                                      </p:cBhvr>
                                      <p:to>
                                        <p:strVal val="visible"/>
                                      </p:to>
                                    </p:set>
                                    <p:animEffect transition="in" filter="wipe(right)">
                                      <p:cBhvr>
                                        <p:cTn id="54" dur="500"/>
                                        <p:tgtEl>
                                          <p:spTgt spid="152596"/>
                                        </p:tgtEl>
                                      </p:cBhvr>
                                    </p:animEffect>
                                  </p:childTnLst>
                                </p:cTn>
                              </p:par>
                            </p:childTnLst>
                          </p:cTn>
                        </p:par>
                        <p:par>
                          <p:cTn id="55" fill="hold">
                            <p:stCondLst>
                              <p:cond delay="500"/>
                            </p:stCondLst>
                            <p:childTnLst>
                              <p:par>
                                <p:cTn id="56" presetID="22" presetClass="entr" presetSubtype="8" fill="hold" grpId="0" nodeType="afterEffect">
                                  <p:stCondLst>
                                    <p:cond delay="0"/>
                                  </p:stCondLst>
                                  <p:childTnLst>
                                    <p:set>
                                      <p:cBhvr>
                                        <p:cTn id="57" dur="1" fill="hold">
                                          <p:stCondLst>
                                            <p:cond delay="0"/>
                                          </p:stCondLst>
                                        </p:cTn>
                                        <p:tgtEl>
                                          <p:spTgt spid="87084"/>
                                        </p:tgtEl>
                                        <p:attrNameLst>
                                          <p:attrName>style.visibility</p:attrName>
                                        </p:attrNameLst>
                                      </p:cBhvr>
                                      <p:to>
                                        <p:strVal val="visible"/>
                                      </p:to>
                                    </p:set>
                                    <p:animEffect transition="in" filter="wipe(left)">
                                      <p:cBhvr>
                                        <p:cTn id="58" dur="500"/>
                                        <p:tgtEl>
                                          <p:spTgt spid="87084"/>
                                        </p:tgtEl>
                                      </p:cBhvr>
                                    </p:animEffect>
                                  </p:childTnLst>
                                </p:cTn>
                              </p:par>
                            </p:childTnLst>
                          </p:cTn>
                        </p:par>
                        <p:par>
                          <p:cTn id="59" fill="hold">
                            <p:stCondLst>
                              <p:cond delay="1000"/>
                            </p:stCondLst>
                            <p:childTnLst>
                              <p:par>
                                <p:cTn id="60" presetID="9" presetClass="entr" presetSubtype="0" fill="hold" grpId="0" nodeType="afterEffect">
                                  <p:stCondLst>
                                    <p:cond delay="0"/>
                                  </p:stCondLst>
                                  <p:childTnLst>
                                    <p:set>
                                      <p:cBhvr>
                                        <p:cTn id="61" dur="1" fill="hold">
                                          <p:stCondLst>
                                            <p:cond delay="0"/>
                                          </p:stCondLst>
                                        </p:cTn>
                                        <p:tgtEl>
                                          <p:spTgt spid="152594"/>
                                        </p:tgtEl>
                                        <p:attrNameLst>
                                          <p:attrName>style.visibility</p:attrName>
                                        </p:attrNameLst>
                                      </p:cBhvr>
                                      <p:to>
                                        <p:strVal val="visible"/>
                                      </p:to>
                                    </p:set>
                                    <p:animEffect transition="in" filter="dissolve">
                                      <p:cBhvr>
                                        <p:cTn id="62" dur="500"/>
                                        <p:tgtEl>
                                          <p:spTgt spid="15259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87088"/>
                                        </p:tgtEl>
                                        <p:attrNameLst>
                                          <p:attrName>style.visibility</p:attrName>
                                        </p:attrNameLst>
                                      </p:cBhvr>
                                      <p:to>
                                        <p:strVal val="visible"/>
                                      </p:to>
                                    </p:set>
                                    <p:animEffect transition="in" filter="wipe(up)">
                                      <p:cBhvr>
                                        <p:cTn id="67" dur="500"/>
                                        <p:tgtEl>
                                          <p:spTgt spid="87088"/>
                                        </p:tgtEl>
                                      </p:cBhvr>
                                    </p:animEffect>
                                  </p:childTnLst>
                                </p:cTn>
                              </p:par>
                            </p:childTnLst>
                          </p:cTn>
                        </p:par>
                        <p:par>
                          <p:cTn id="68" fill="hold">
                            <p:stCondLst>
                              <p:cond delay="500"/>
                            </p:stCondLst>
                            <p:childTnLst>
                              <p:par>
                                <p:cTn id="69" presetID="8" presetClass="entr" presetSubtype="16" fill="hold" grpId="0" nodeType="afterEffect">
                                  <p:stCondLst>
                                    <p:cond delay="0"/>
                                  </p:stCondLst>
                                  <p:childTnLst>
                                    <p:set>
                                      <p:cBhvr>
                                        <p:cTn id="70" dur="1" fill="hold">
                                          <p:stCondLst>
                                            <p:cond delay="0"/>
                                          </p:stCondLst>
                                        </p:cTn>
                                        <p:tgtEl>
                                          <p:spTgt spid="87046"/>
                                        </p:tgtEl>
                                        <p:attrNameLst>
                                          <p:attrName>style.visibility</p:attrName>
                                        </p:attrNameLst>
                                      </p:cBhvr>
                                      <p:to>
                                        <p:strVal val="visible"/>
                                      </p:to>
                                    </p:set>
                                    <p:animEffect transition="in" filter="diamond(in)">
                                      <p:cBhvr>
                                        <p:cTn id="71" dur="2000"/>
                                        <p:tgtEl>
                                          <p:spTgt spid="87046"/>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grpId="0" nodeType="clickEffect">
                                  <p:stCondLst>
                                    <p:cond delay="0"/>
                                  </p:stCondLst>
                                  <p:childTnLst>
                                    <p:set>
                                      <p:cBhvr>
                                        <p:cTn id="75" dur="1" fill="hold">
                                          <p:stCondLst>
                                            <p:cond delay="0"/>
                                          </p:stCondLst>
                                        </p:cTn>
                                        <p:tgtEl>
                                          <p:spTgt spid="87089"/>
                                        </p:tgtEl>
                                        <p:attrNameLst>
                                          <p:attrName>style.visibility</p:attrName>
                                        </p:attrNameLst>
                                      </p:cBhvr>
                                      <p:to>
                                        <p:strVal val="visible"/>
                                      </p:to>
                                    </p:set>
                                    <p:animEffect transition="in" filter="wipe(up)">
                                      <p:cBhvr>
                                        <p:cTn id="76" dur="500"/>
                                        <p:tgtEl>
                                          <p:spTgt spid="87089"/>
                                        </p:tgtEl>
                                      </p:cBhvr>
                                    </p:animEffect>
                                  </p:childTnLst>
                                </p:cTn>
                              </p:par>
                            </p:childTnLst>
                          </p:cTn>
                        </p:par>
                        <p:par>
                          <p:cTn id="77" fill="hold">
                            <p:stCondLst>
                              <p:cond delay="500"/>
                            </p:stCondLst>
                            <p:childTnLst>
                              <p:par>
                                <p:cTn id="78" presetID="8" presetClass="entr" presetSubtype="16" fill="hold" grpId="0" nodeType="afterEffect">
                                  <p:stCondLst>
                                    <p:cond delay="0"/>
                                  </p:stCondLst>
                                  <p:childTnLst>
                                    <p:set>
                                      <p:cBhvr>
                                        <p:cTn id="79" dur="1" fill="hold">
                                          <p:stCondLst>
                                            <p:cond delay="0"/>
                                          </p:stCondLst>
                                        </p:cTn>
                                        <p:tgtEl>
                                          <p:spTgt spid="87091"/>
                                        </p:tgtEl>
                                        <p:attrNameLst>
                                          <p:attrName>style.visibility</p:attrName>
                                        </p:attrNameLst>
                                      </p:cBhvr>
                                      <p:to>
                                        <p:strVal val="visible"/>
                                      </p:to>
                                    </p:set>
                                    <p:animEffect transition="in" filter="diamond(in)">
                                      <p:cBhvr>
                                        <p:cTn id="80" dur="2000"/>
                                        <p:tgtEl>
                                          <p:spTgt spid="87091"/>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87090"/>
                                        </p:tgtEl>
                                        <p:attrNameLst>
                                          <p:attrName>style.visibility</p:attrName>
                                        </p:attrNameLst>
                                      </p:cBhvr>
                                      <p:to>
                                        <p:strVal val="visible"/>
                                      </p:to>
                                    </p:set>
                                    <p:animEffect transition="in" filter="wipe(left)">
                                      <p:cBhvr>
                                        <p:cTn id="85" dur="500"/>
                                        <p:tgtEl>
                                          <p:spTgt spid="87090"/>
                                        </p:tgtEl>
                                      </p:cBhvr>
                                    </p:animEffect>
                                  </p:childTnLst>
                                </p:cTn>
                              </p:par>
                            </p:childTnLst>
                          </p:cTn>
                        </p:par>
                        <p:par>
                          <p:cTn id="86" fill="hold">
                            <p:stCondLst>
                              <p:cond delay="500"/>
                            </p:stCondLst>
                            <p:childTnLst>
                              <p:par>
                                <p:cTn id="87" presetID="8" presetClass="entr" presetSubtype="16" fill="hold" grpId="0" nodeType="afterEffect">
                                  <p:stCondLst>
                                    <p:cond delay="0"/>
                                  </p:stCondLst>
                                  <p:childTnLst>
                                    <p:set>
                                      <p:cBhvr>
                                        <p:cTn id="88" dur="1" fill="hold">
                                          <p:stCondLst>
                                            <p:cond delay="0"/>
                                          </p:stCondLst>
                                        </p:cTn>
                                        <p:tgtEl>
                                          <p:spTgt spid="87092"/>
                                        </p:tgtEl>
                                        <p:attrNameLst>
                                          <p:attrName>style.visibility</p:attrName>
                                        </p:attrNameLst>
                                      </p:cBhvr>
                                      <p:to>
                                        <p:strVal val="visible"/>
                                      </p:to>
                                    </p:set>
                                    <p:animEffect transition="in" filter="diamond(in)">
                                      <p:cBhvr>
                                        <p:cTn id="89" dur="2000"/>
                                        <p:tgtEl>
                                          <p:spTgt spid="87092"/>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87086"/>
                                        </p:tgtEl>
                                        <p:attrNameLst>
                                          <p:attrName>style.visibility</p:attrName>
                                        </p:attrNameLst>
                                      </p:cBhvr>
                                      <p:to>
                                        <p:strVal val="visible"/>
                                      </p:to>
                                    </p:set>
                                    <p:animEffect transition="in" filter="wipe(left)">
                                      <p:cBhvr>
                                        <p:cTn id="94" dur="500"/>
                                        <p:tgtEl>
                                          <p:spTgt spid="87086"/>
                                        </p:tgtEl>
                                      </p:cBhvr>
                                    </p:animEffect>
                                  </p:childTnLst>
                                </p:cTn>
                              </p:par>
                            </p:childTnLst>
                          </p:cTn>
                        </p:par>
                        <p:par>
                          <p:cTn id="95" fill="hold">
                            <p:stCondLst>
                              <p:cond delay="500"/>
                            </p:stCondLst>
                            <p:childTnLst>
                              <p:par>
                                <p:cTn id="96" presetID="9" presetClass="entr" presetSubtype="0" fill="hold" grpId="0" nodeType="afterEffect">
                                  <p:stCondLst>
                                    <p:cond delay="0"/>
                                  </p:stCondLst>
                                  <p:childTnLst>
                                    <p:set>
                                      <p:cBhvr>
                                        <p:cTn id="97" dur="1" fill="hold">
                                          <p:stCondLst>
                                            <p:cond delay="0"/>
                                          </p:stCondLst>
                                        </p:cTn>
                                        <p:tgtEl>
                                          <p:spTgt spid="152592"/>
                                        </p:tgtEl>
                                        <p:attrNameLst>
                                          <p:attrName>style.visibility</p:attrName>
                                        </p:attrNameLst>
                                      </p:cBhvr>
                                      <p:to>
                                        <p:strVal val="visible"/>
                                      </p:to>
                                    </p:set>
                                    <p:animEffect transition="in" filter="dissolve">
                                      <p:cBhvr>
                                        <p:cTn id="98" dur="500"/>
                                        <p:tgtEl>
                                          <p:spTgt spid="152592"/>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87093"/>
                                        </p:tgtEl>
                                        <p:attrNameLst>
                                          <p:attrName>style.visibility</p:attrName>
                                        </p:attrNameLst>
                                      </p:cBhvr>
                                      <p:to>
                                        <p:strVal val="visible"/>
                                      </p:to>
                                    </p:set>
                                    <p:animEffect transition="in" filter="wipe(left)">
                                      <p:cBhvr>
                                        <p:cTn id="103" dur="500"/>
                                        <p:tgtEl>
                                          <p:spTgt spid="87093"/>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1" fill="hold" grpId="0" nodeType="clickEffect">
                                  <p:stCondLst>
                                    <p:cond delay="0"/>
                                  </p:stCondLst>
                                  <p:childTnLst>
                                    <p:set>
                                      <p:cBhvr>
                                        <p:cTn id="107" dur="1" fill="hold">
                                          <p:stCondLst>
                                            <p:cond delay="0"/>
                                          </p:stCondLst>
                                        </p:cTn>
                                        <p:tgtEl>
                                          <p:spTgt spid="152593"/>
                                        </p:tgtEl>
                                        <p:attrNameLst>
                                          <p:attrName>style.visibility</p:attrName>
                                        </p:attrNameLst>
                                      </p:cBhvr>
                                      <p:to>
                                        <p:strVal val="visible"/>
                                      </p:to>
                                    </p:set>
                                    <p:animEffect transition="in" filter="wipe(up)">
                                      <p:cBhvr>
                                        <p:cTn id="108" dur="500"/>
                                        <p:tgtEl>
                                          <p:spTgt spid="1525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8" grpId="0" animBg="1"/>
      <p:bldP spid="87053" grpId="0" animBg="1"/>
      <p:bldP spid="87046" grpId="0" animBg="1"/>
      <p:bldP spid="87078" grpId="0" animBg="1"/>
      <p:bldP spid="87079" grpId="0"/>
      <p:bldP spid="87080" grpId="0"/>
      <p:bldP spid="87084" grpId="0" animBg="1"/>
      <p:bldP spid="87086" grpId="0" animBg="1"/>
      <p:bldP spid="87088" grpId="0" animBg="1"/>
      <p:bldP spid="87089" grpId="0" animBg="1"/>
      <p:bldP spid="87090" grpId="0" animBg="1"/>
      <p:bldP spid="87091" grpId="0" animBg="1"/>
      <p:bldP spid="87092" grpId="0" animBg="1"/>
      <p:bldP spid="87093" grpId="0" animBg="1"/>
      <p:bldP spid="152592" grpId="0" animBg="1"/>
      <p:bldP spid="152593" grpId="0" animBg="1"/>
      <p:bldP spid="152594" grpId="0" animBg="1"/>
      <p:bldP spid="152595" grpId="0" animBg="1"/>
      <p:bldP spid="152596" grpId="0" animBg="1"/>
      <p:bldP spid="33" grpId="0" animBg="1"/>
      <p:bldP spid="34" grpId="0"/>
      <p:bldP spid="35" grpId="0" animBg="1"/>
      <p:bldP spid="36" grpId="0"/>
      <p:bldP spid="37"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312972" y="79058"/>
            <a:ext cx="2646878" cy="461665"/>
          </a:xfrm>
          <a:prstGeom prst="rect">
            <a:avLst/>
          </a:prstGeom>
          <a:noFill/>
        </p:spPr>
        <p:txBody>
          <a:bodyPr wrap="none" rtlCol="0">
            <a:spAutoFit/>
          </a:bodyPr>
          <a:lstStyle/>
          <a:p>
            <a:r>
              <a:rPr lang="zh-CN" altLang="en-US" sz="2400" dirty="0" smtClean="0">
                <a:latin typeface="微软雅黑" panose="020B0503020204020204" pitchFamily="34" charset="-122"/>
                <a:ea typeface="微软雅黑" panose="020B0503020204020204" pitchFamily="34" charset="-122"/>
              </a:rPr>
              <a:t>第一批不平等条约</a:t>
            </a:r>
            <a:endParaRPr lang="zh-CN" altLang="en-US" sz="2400" dirty="0">
              <a:latin typeface="微软雅黑" panose="020B0503020204020204" pitchFamily="34" charset="-122"/>
              <a:ea typeface="微软雅黑" panose="020B0503020204020204" pitchFamily="34" charset="-122"/>
            </a:endParaRPr>
          </a:p>
        </p:txBody>
      </p:sp>
      <p:sp>
        <p:nvSpPr>
          <p:cNvPr id="3" name="矩形 2"/>
          <p:cNvSpPr/>
          <p:nvPr/>
        </p:nvSpPr>
        <p:spPr>
          <a:xfrm>
            <a:off x="198200" y="2209428"/>
            <a:ext cx="8562448" cy="1938992"/>
          </a:xfrm>
          <a:prstGeom prst="rect">
            <a:avLst/>
          </a:prstGeom>
        </p:spPr>
        <p:txBody>
          <a:bodyPr wrap="square">
            <a:spAutoFit/>
          </a:bodyPr>
          <a:lstStyle/>
          <a:p>
            <a:r>
              <a:rPr lang="en-US" altLang="zh-CN" sz="2000" dirty="0">
                <a:latin typeface="微软雅黑" panose="020B0503020204020204" pitchFamily="34" charset="-122"/>
                <a:ea typeface="微软雅黑" panose="020B0503020204020204" pitchFamily="34" charset="-122"/>
              </a:rPr>
              <a:t>1843</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10</a:t>
            </a:r>
            <a:r>
              <a:rPr lang="zh-CN" altLang="en-US" sz="2000" dirty="0">
                <a:latin typeface="微软雅黑" panose="020B0503020204020204" pitchFamily="34" charset="-122"/>
                <a:ea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rPr>
              <a:t>8</a:t>
            </a:r>
            <a:r>
              <a:rPr lang="zh-CN" altLang="en-US" sz="2000" dirty="0">
                <a:latin typeface="微软雅黑" panose="020B0503020204020204" pitchFamily="34" charset="-122"/>
                <a:ea typeface="微软雅黑" panose="020B0503020204020204" pitchFamily="34" charset="-122"/>
              </a:rPr>
              <a:t>日，英国强迫清政府在虎门订立</a:t>
            </a:r>
            <a:r>
              <a:rPr lang="zh-CN" altLang="en-US" sz="2000" dirty="0" smtClean="0">
                <a:latin typeface="微软雅黑" panose="020B0503020204020204" pitchFamily="34" charset="-122"/>
                <a:ea typeface="微软雅黑" panose="020B0503020204020204" pitchFamily="34" charset="-122"/>
              </a:rPr>
              <a:t>了</a:t>
            </a:r>
            <a:r>
              <a:rPr lang="en-US" altLang="zh-CN" sz="2000" dirty="0" smtClean="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虎门条约</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。主要</a:t>
            </a:r>
            <a:r>
              <a:rPr lang="zh-CN" altLang="en-US" sz="2000" dirty="0">
                <a:latin typeface="微软雅黑" panose="020B0503020204020204" pitchFamily="34" charset="-122"/>
                <a:ea typeface="微软雅黑" panose="020B0503020204020204" pitchFamily="34" charset="-122"/>
              </a:rPr>
              <a:t>内容为</a:t>
            </a: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1.“</a:t>
            </a:r>
            <a:r>
              <a:rPr lang="zh-CN" altLang="en-US" sz="2000" dirty="0" smtClean="0">
                <a:latin typeface="微软雅黑" panose="020B0503020204020204" pitchFamily="34" charset="-122"/>
                <a:ea typeface="微软雅黑" panose="020B0503020204020204" pitchFamily="34" charset="-122"/>
              </a:rPr>
              <a:t>设将来大皇帝有新恩施及各国，亦应准英人一体均沾”，这</a:t>
            </a:r>
            <a:r>
              <a:rPr lang="zh-CN" altLang="en-US" sz="2000" dirty="0">
                <a:latin typeface="微软雅黑" panose="020B0503020204020204" pitchFamily="34" charset="-122"/>
                <a:ea typeface="微软雅黑" panose="020B0503020204020204" pitchFamily="34" charset="-122"/>
              </a:rPr>
              <a:t>就是英国取得片面的最惠国待遇</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r>
              <a:rPr lang="en-US" altLang="zh-CN" sz="2000" dirty="0" smtClean="0">
                <a:latin typeface="微软雅黑" panose="020B0503020204020204" pitchFamily="34" charset="-122"/>
                <a:ea typeface="微软雅黑" panose="020B0503020204020204" pitchFamily="34" charset="-122"/>
              </a:rPr>
              <a:t>2</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英国可以在通商口岸租赁土地房屋拘留等特权。这项规定成为日后“租界”制度的开始</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r>
              <a:rPr lang="en-US" altLang="zh-CN" sz="2000" dirty="0" smtClean="0">
                <a:latin typeface="微软雅黑" panose="020B0503020204020204" pitchFamily="34" charset="-122"/>
                <a:ea typeface="微软雅黑" panose="020B0503020204020204" pitchFamily="34" charset="-122"/>
              </a:rPr>
              <a:t>3</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领事裁判权。</a:t>
            </a:r>
          </a:p>
        </p:txBody>
      </p:sp>
      <p:sp>
        <p:nvSpPr>
          <p:cNvPr id="4" name="矩形 3"/>
          <p:cNvSpPr/>
          <p:nvPr/>
        </p:nvSpPr>
        <p:spPr>
          <a:xfrm>
            <a:off x="107504" y="4225652"/>
            <a:ext cx="8938552" cy="1323439"/>
          </a:xfrm>
          <a:prstGeom prst="rect">
            <a:avLst/>
          </a:prstGeom>
        </p:spPr>
        <p:txBody>
          <a:bodyPr wrap="square">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同一天，英国又强迫清政府在虎门订立</a:t>
            </a:r>
            <a:r>
              <a:rPr lang="zh-CN" altLang="en-US" sz="2000" b="1" dirty="0" smtClean="0">
                <a:solidFill>
                  <a:srgbClr val="0070C0"/>
                </a:solidFill>
                <a:latin typeface="微软雅黑" panose="020B0503020204020204" pitchFamily="34" charset="-122"/>
                <a:ea typeface="微软雅黑" panose="020B0503020204020204" pitchFamily="34" charset="-122"/>
              </a:rPr>
              <a:t>了</a:t>
            </a:r>
            <a:r>
              <a:rPr lang="en-US" altLang="zh-CN" sz="2000" b="1" dirty="0" smtClean="0">
                <a:solidFill>
                  <a:srgbClr val="0070C0"/>
                </a:solidFill>
                <a:latin typeface="微软雅黑" panose="020B0503020204020204" pitchFamily="34" charset="-122"/>
                <a:ea typeface="微软雅黑" panose="020B0503020204020204" pitchFamily="34" charset="-122"/>
              </a:rPr>
              <a:t>《</a:t>
            </a:r>
            <a:r>
              <a:rPr lang="zh-CN" altLang="en-US" sz="2000" b="1" dirty="0">
                <a:solidFill>
                  <a:srgbClr val="0070C0"/>
                </a:solidFill>
                <a:latin typeface="微软雅黑" panose="020B0503020204020204" pitchFamily="34" charset="-122"/>
                <a:ea typeface="微软雅黑" panose="020B0503020204020204" pitchFamily="34" charset="-122"/>
              </a:rPr>
              <a:t>五口通商章程</a:t>
            </a:r>
            <a:r>
              <a:rPr lang="en-US" altLang="zh-CN" sz="2000" b="1" dirty="0">
                <a:solidFill>
                  <a:srgbClr val="0070C0"/>
                </a:solidFill>
                <a:latin typeface="微软雅黑" panose="020B0503020204020204" pitchFamily="34" charset="-122"/>
                <a:ea typeface="微软雅黑" panose="020B0503020204020204" pitchFamily="34" charset="-122"/>
              </a:rPr>
              <a:t>》</a:t>
            </a:r>
            <a:r>
              <a:rPr lang="zh-CN" altLang="en-US" sz="2000" b="1" dirty="0">
                <a:solidFill>
                  <a:srgbClr val="0070C0"/>
                </a:solidFill>
                <a:latin typeface="微软雅黑" panose="020B0503020204020204" pitchFamily="34" charset="-122"/>
                <a:ea typeface="微软雅黑" panose="020B0503020204020204" pitchFamily="34" charset="-122"/>
              </a:rPr>
              <a:t>，作为</a:t>
            </a:r>
            <a:r>
              <a:rPr lang="en-US" altLang="zh-CN" sz="2000" b="1" dirty="0">
                <a:solidFill>
                  <a:srgbClr val="0070C0"/>
                </a:solidFill>
                <a:latin typeface="微软雅黑" panose="020B0503020204020204" pitchFamily="34" charset="-122"/>
                <a:ea typeface="微软雅黑" panose="020B0503020204020204" pitchFamily="34" charset="-122"/>
              </a:rPr>
              <a:t>《</a:t>
            </a:r>
            <a:r>
              <a:rPr lang="zh-CN" altLang="en-US" sz="2000" b="1" dirty="0">
                <a:solidFill>
                  <a:srgbClr val="0070C0"/>
                </a:solidFill>
                <a:latin typeface="微软雅黑" panose="020B0503020204020204" pitchFamily="34" charset="-122"/>
                <a:ea typeface="微软雅黑" panose="020B0503020204020204" pitchFamily="34" charset="-122"/>
              </a:rPr>
              <a:t>虎门条约</a:t>
            </a:r>
            <a:r>
              <a:rPr lang="en-US" altLang="zh-CN" sz="2000" b="1" dirty="0">
                <a:solidFill>
                  <a:srgbClr val="0070C0"/>
                </a:solidFill>
                <a:latin typeface="微软雅黑" panose="020B0503020204020204" pitchFamily="34" charset="-122"/>
                <a:ea typeface="微软雅黑" panose="020B0503020204020204" pitchFamily="34" charset="-122"/>
              </a:rPr>
              <a:t>》</a:t>
            </a:r>
            <a:r>
              <a:rPr lang="zh-CN" altLang="en-US" sz="2000" b="1" dirty="0">
                <a:solidFill>
                  <a:srgbClr val="0070C0"/>
                </a:solidFill>
                <a:latin typeface="微软雅黑" panose="020B0503020204020204" pitchFamily="34" charset="-122"/>
                <a:ea typeface="微软雅黑" panose="020B0503020204020204" pitchFamily="34" charset="-122"/>
              </a:rPr>
              <a:t>的一部分。共</a:t>
            </a:r>
            <a:r>
              <a:rPr lang="en-US" altLang="zh-CN" sz="2000" b="1" dirty="0">
                <a:solidFill>
                  <a:srgbClr val="0070C0"/>
                </a:solidFill>
                <a:latin typeface="微软雅黑" panose="020B0503020204020204" pitchFamily="34" charset="-122"/>
                <a:ea typeface="微软雅黑" panose="020B0503020204020204" pitchFamily="34" charset="-122"/>
              </a:rPr>
              <a:t>15</a:t>
            </a:r>
            <a:r>
              <a:rPr lang="zh-CN" altLang="en-US" sz="2000" b="1" dirty="0">
                <a:solidFill>
                  <a:srgbClr val="0070C0"/>
                </a:solidFill>
                <a:latin typeface="微软雅黑" panose="020B0503020204020204" pitchFamily="34" charset="-122"/>
                <a:ea typeface="微软雅黑" panose="020B0503020204020204" pitchFamily="34" charset="-122"/>
              </a:rPr>
              <a:t>款，还附有一个</a:t>
            </a:r>
            <a:r>
              <a:rPr lang="en-US" altLang="zh-CN" sz="2000" b="1" dirty="0">
                <a:solidFill>
                  <a:srgbClr val="0070C0"/>
                </a:solidFill>
                <a:latin typeface="微软雅黑" panose="020B0503020204020204" pitchFamily="34" charset="-122"/>
                <a:ea typeface="微软雅黑" panose="020B0503020204020204" pitchFamily="34" charset="-122"/>
              </a:rPr>
              <a:t>《</a:t>
            </a:r>
            <a:r>
              <a:rPr lang="zh-CN" altLang="en-US" sz="2000" b="1" dirty="0">
                <a:solidFill>
                  <a:srgbClr val="0070C0"/>
                </a:solidFill>
                <a:latin typeface="微软雅黑" panose="020B0503020204020204" pitchFamily="34" charset="-122"/>
                <a:ea typeface="微软雅黑" panose="020B0503020204020204" pitchFamily="34" charset="-122"/>
              </a:rPr>
              <a:t>海关税则</a:t>
            </a:r>
            <a:r>
              <a:rPr lang="en-US" altLang="zh-CN" sz="2000" b="1" dirty="0">
                <a:solidFill>
                  <a:srgbClr val="0070C0"/>
                </a:solidFill>
                <a:latin typeface="微软雅黑" panose="020B0503020204020204" pitchFamily="34" charset="-122"/>
                <a:ea typeface="微软雅黑" panose="020B0503020204020204" pitchFamily="34" charset="-122"/>
              </a:rPr>
              <a:t>》</a:t>
            </a:r>
            <a:r>
              <a:rPr lang="zh-CN" altLang="en-US" sz="2000" b="1" dirty="0">
                <a:solidFill>
                  <a:srgbClr val="0070C0"/>
                </a:solidFill>
                <a:latin typeface="微软雅黑" panose="020B0503020204020204" pitchFamily="34" charset="-122"/>
                <a:ea typeface="微软雅黑" panose="020B0503020204020204" pitchFamily="34" charset="-122"/>
              </a:rPr>
              <a:t>。主要内容为：</a:t>
            </a:r>
            <a:r>
              <a:rPr lang="en-US" altLang="zh-CN" sz="2000" b="1" dirty="0">
                <a:solidFill>
                  <a:srgbClr val="0070C0"/>
                </a:solidFill>
                <a:latin typeface="微软雅黑" panose="020B0503020204020204" pitchFamily="34" charset="-122"/>
                <a:ea typeface="微软雅黑" panose="020B0503020204020204" pitchFamily="34" charset="-122"/>
              </a:rPr>
              <a:t>1.</a:t>
            </a:r>
            <a:r>
              <a:rPr lang="zh-CN" altLang="en-US" sz="2000" b="1" dirty="0">
                <a:solidFill>
                  <a:srgbClr val="0070C0"/>
                </a:solidFill>
                <a:latin typeface="微软雅黑" panose="020B0503020204020204" pitchFamily="34" charset="-122"/>
                <a:ea typeface="微软雅黑" panose="020B0503020204020204" pitchFamily="34" charset="-122"/>
              </a:rPr>
              <a:t>凡</a:t>
            </a:r>
            <a:r>
              <a:rPr lang="zh-CN" altLang="en-US" sz="2000" b="1" dirty="0" smtClean="0">
                <a:solidFill>
                  <a:srgbClr val="0070C0"/>
                </a:solidFill>
                <a:latin typeface="微软雅黑" panose="020B0503020204020204" pitchFamily="34" charset="-122"/>
                <a:ea typeface="微软雅黑" panose="020B0503020204020204" pitchFamily="34" charset="-122"/>
              </a:rPr>
              <a:t>中英交涉词讼，由</a:t>
            </a:r>
            <a:r>
              <a:rPr lang="zh-CN" altLang="en-US" sz="2000" b="1" dirty="0">
                <a:solidFill>
                  <a:srgbClr val="0070C0"/>
                </a:solidFill>
                <a:latin typeface="微软雅黑" panose="020B0503020204020204" pitchFamily="34" charset="-122"/>
                <a:ea typeface="微软雅黑" panose="020B0503020204020204" pitchFamily="34" charset="-122"/>
              </a:rPr>
              <a:t>英国议定章程、法律，</a:t>
            </a:r>
            <a:r>
              <a:rPr lang="zh-CN" altLang="en-US" sz="2000" b="1" dirty="0" smtClean="0">
                <a:solidFill>
                  <a:srgbClr val="0070C0"/>
                </a:solidFill>
                <a:latin typeface="微软雅黑" panose="020B0503020204020204" pitchFamily="34" charset="-122"/>
                <a:ea typeface="微软雅黑" panose="020B0503020204020204" pitchFamily="34" charset="-122"/>
              </a:rPr>
              <a:t>发给领事馆照办</a:t>
            </a:r>
            <a:r>
              <a:rPr lang="zh-CN" altLang="en-US" sz="2000" b="1" dirty="0">
                <a:solidFill>
                  <a:srgbClr val="0070C0"/>
                </a:solidFill>
                <a:latin typeface="微软雅黑" panose="020B0503020204020204" pitchFamily="34" charset="-122"/>
                <a:ea typeface="微软雅黑" panose="020B0503020204020204" pitchFamily="34" charset="-122"/>
              </a:rPr>
              <a:t>”，即承认英国享有领事裁判权。</a:t>
            </a:r>
            <a:r>
              <a:rPr lang="en-US" altLang="zh-CN" sz="2000" b="1" dirty="0">
                <a:solidFill>
                  <a:srgbClr val="0070C0"/>
                </a:solidFill>
                <a:latin typeface="微软雅黑" panose="020B0503020204020204" pitchFamily="34" charset="-122"/>
                <a:ea typeface="微软雅黑" panose="020B0503020204020204" pitchFamily="34" charset="-122"/>
              </a:rPr>
              <a:t>2.</a:t>
            </a:r>
            <a:r>
              <a:rPr lang="zh-CN" altLang="en-US" sz="2000" b="1" dirty="0">
                <a:solidFill>
                  <a:srgbClr val="0070C0"/>
                </a:solidFill>
                <a:latin typeface="微软雅黑" panose="020B0503020204020204" pitchFamily="34" charset="-122"/>
                <a:ea typeface="微软雅黑" panose="020B0503020204020204" pitchFamily="34" charset="-122"/>
              </a:rPr>
              <a:t>规定绝大部分货物的税率为值百抽五，遂开中国和外国协定关税的恶例</a:t>
            </a:r>
            <a:r>
              <a:rPr lang="zh-CN" altLang="en-US" sz="2000" b="1" dirty="0" smtClean="0">
                <a:solidFill>
                  <a:srgbClr val="0070C0"/>
                </a:solidFill>
                <a:latin typeface="微软雅黑" panose="020B0503020204020204" pitchFamily="34" charset="-122"/>
                <a:ea typeface="微软雅黑" panose="020B0503020204020204" pitchFamily="34" charset="-122"/>
              </a:rPr>
              <a:t>。</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5" name="矩形 4"/>
          <p:cNvSpPr/>
          <p:nvPr/>
        </p:nvSpPr>
        <p:spPr>
          <a:xfrm>
            <a:off x="198200" y="625252"/>
            <a:ext cx="8847856" cy="1477328"/>
          </a:xfrm>
          <a:prstGeom prst="rect">
            <a:avLst/>
          </a:prstGeom>
        </p:spPr>
        <p:txBody>
          <a:bodyPr wrap="square">
            <a:spAutoFit/>
          </a:bodyPr>
          <a:lstStyle/>
          <a:p>
            <a:r>
              <a:rPr lang="en-US" altLang="zh-CN" b="1" dirty="0" smtClean="0">
                <a:solidFill>
                  <a:srgbClr val="7030A0"/>
                </a:solidFill>
                <a:latin typeface="微软雅黑" panose="020B0503020204020204" pitchFamily="34" charset="-122"/>
                <a:ea typeface="微软雅黑" panose="020B0503020204020204" pitchFamily="34" charset="-122"/>
              </a:rPr>
              <a:t>《</a:t>
            </a:r>
            <a:r>
              <a:rPr lang="zh-CN" altLang="en-US" b="1" dirty="0" smtClean="0">
                <a:solidFill>
                  <a:srgbClr val="7030A0"/>
                </a:solidFill>
                <a:latin typeface="微软雅黑" panose="020B0503020204020204" pitchFamily="34" charset="-122"/>
                <a:ea typeface="微软雅黑" panose="020B0503020204020204" pitchFamily="34" charset="-122"/>
              </a:rPr>
              <a:t>南京条约</a:t>
            </a:r>
            <a:r>
              <a:rPr lang="en-US" altLang="zh-CN" b="1" dirty="0" smtClean="0">
                <a:solidFill>
                  <a:srgbClr val="7030A0"/>
                </a:solidFill>
                <a:latin typeface="微软雅黑" panose="020B0503020204020204" pitchFamily="34" charset="-122"/>
                <a:ea typeface="微软雅黑" panose="020B0503020204020204" pitchFamily="34" charset="-122"/>
              </a:rPr>
              <a:t>》</a:t>
            </a:r>
            <a:r>
              <a:rPr lang="zh-CN" altLang="en-US" b="1" dirty="0" smtClean="0">
                <a:solidFill>
                  <a:srgbClr val="7030A0"/>
                </a:solidFill>
                <a:latin typeface="微软雅黑" panose="020B0503020204020204" pitchFamily="34" charset="-122"/>
                <a:ea typeface="微软雅黑" panose="020B0503020204020204" pitchFamily="34" charset="-122"/>
              </a:rPr>
              <a:t>清朝</a:t>
            </a:r>
            <a:r>
              <a:rPr lang="zh-CN" altLang="en-US" b="1" dirty="0">
                <a:solidFill>
                  <a:srgbClr val="7030A0"/>
                </a:solidFill>
                <a:latin typeface="微软雅黑" panose="020B0503020204020204" pitchFamily="34" charset="-122"/>
                <a:ea typeface="微软雅黑" panose="020B0503020204020204" pitchFamily="34" charset="-122"/>
              </a:rPr>
              <a:t>政府开放</a:t>
            </a:r>
            <a:r>
              <a:rPr lang="zh-CN" altLang="en-US" b="1" dirty="0" smtClean="0">
                <a:solidFill>
                  <a:srgbClr val="7030A0"/>
                </a:solidFill>
                <a:latin typeface="微软雅黑" panose="020B0503020204020204" pitchFamily="34" charset="-122"/>
                <a:ea typeface="微软雅黑" panose="020B0503020204020204" pitchFamily="34" charset="-122"/>
              </a:rPr>
              <a:t>广、厦、福、宁、上等</a:t>
            </a:r>
            <a:r>
              <a:rPr lang="zh-CN" altLang="en-US" b="1" dirty="0">
                <a:solidFill>
                  <a:srgbClr val="7030A0"/>
                </a:solidFill>
                <a:latin typeface="微软雅黑" panose="020B0503020204020204" pitchFamily="34" charset="-122"/>
                <a:ea typeface="微软雅黑" panose="020B0503020204020204" pitchFamily="34" charset="-122"/>
              </a:rPr>
              <a:t>五处为通商</a:t>
            </a:r>
            <a:r>
              <a:rPr lang="zh-CN" altLang="en-US" b="1" dirty="0" smtClean="0">
                <a:solidFill>
                  <a:srgbClr val="7030A0"/>
                </a:solidFill>
                <a:latin typeface="微软雅黑" panose="020B0503020204020204" pitchFamily="34" charset="-122"/>
                <a:ea typeface="微软雅黑" panose="020B0503020204020204" pitchFamily="34" charset="-122"/>
              </a:rPr>
              <a:t>口岸，准许</a:t>
            </a:r>
            <a:r>
              <a:rPr lang="zh-CN" altLang="en-US" b="1" dirty="0">
                <a:solidFill>
                  <a:srgbClr val="7030A0"/>
                </a:solidFill>
                <a:latin typeface="微软雅黑" panose="020B0503020204020204" pitchFamily="34" charset="-122"/>
                <a:ea typeface="微软雅黑" panose="020B0503020204020204" pitchFamily="34" charset="-122"/>
              </a:rPr>
              <a:t>英国派驻领事，准许英商及其家属自由居住。</a:t>
            </a:r>
          </a:p>
          <a:p>
            <a:r>
              <a:rPr lang="zh-CN" altLang="en-US" b="1" dirty="0">
                <a:solidFill>
                  <a:srgbClr val="7030A0"/>
                </a:solidFill>
                <a:latin typeface="微软雅黑" panose="020B0503020204020204" pitchFamily="34" charset="-122"/>
                <a:ea typeface="微软雅黑" panose="020B0503020204020204" pitchFamily="34" charset="-122"/>
              </a:rPr>
              <a:t>赔款</a:t>
            </a:r>
            <a:r>
              <a:rPr lang="zh-CN" altLang="en-US" b="1" dirty="0" smtClean="0">
                <a:solidFill>
                  <a:srgbClr val="7030A0"/>
                </a:solidFill>
                <a:latin typeface="微软雅黑" panose="020B0503020204020204" pitchFamily="34" charset="-122"/>
                <a:ea typeface="微软雅黑" panose="020B0503020204020204" pitchFamily="34" charset="-122"/>
              </a:rPr>
              <a:t>。清政府</a:t>
            </a:r>
            <a:r>
              <a:rPr lang="zh-CN" altLang="en-US" b="1" dirty="0">
                <a:solidFill>
                  <a:srgbClr val="7030A0"/>
                </a:solidFill>
                <a:latin typeface="微软雅黑" panose="020B0503020204020204" pitchFamily="34" charset="-122"/>
                <a:ea typeface="微软雅黑" panose="020B0503020204020204" pitchFamily="34" charset="-122"/>
              </a:rPr>
              <a:t>向英国赔款</a:t>
            </a:r>
            <a:r>
              <a:rPr lang="en-US" altLang="zh-CN" b="1" dirty="0">
                <a:solidFill>
                  <a:srgbClr val="7030A0"/>
                </a:solidFill>
                <a:latin typeface="微软雅黑" panose="020B0503020204020204" pitchFamily="34" charset="-122"/>
                <a:ea typeface="微软雅黑" panose="020B0503020204020204" pitchFamily="34" charset="-122"/>
              </a:rPr>
              <a:t>2100</a:t>
            </a:r>
            <a:r>
              <a:rPr lang="zh-CN" altLang="en-US" b="1" dirty="0">
                <a:solidFill>
                  <a:srgbClr val="7030A0"/>
                </a:solidFill>
                <a:latin typeface="微软雅黑" panose="020B0503020204020204" pitchFamily="34" charset="-122"/>
                <a:ea typeface="微软雅黑" panose="020B0503020204020204" pitchFamily="34" charset="-122"/>
              </a:rPr>
              <a:t>万</a:t>
            </a:r>
            <a:r>
              <a:rPr lang="zh-CN" altLang="en-US" b="1" dirty="0" smtClean="0">
                <a:solidFill>
                  <a:srgbClr val="7030A0"/>
                </a:solidFill>
                <a:latin typeface="微软雅黑" panose="020B0503020204020204" pitchFamily="34" charset="-122"/>
                <a:ea typeface="微软雅黑" panose="020B0503020204020204" pitchFamily="34" charset="-122"/>
              </a:rPr>
              <a:t>银元。</a:t>
            </a:r>
            <a:endParaRPr lang="en-US" altLang="zh-CN" b="1" dirty="0" smtClean="0">
              <a:solidFill>
                <a:srgbClr val="7030A0"/>
              </a:solidFill>
              <a:latin typeface="微软雅黑" panose="020B0503020204020204" pitchFamily="34" charset="-122"/>
              <a:ea typeface="微软雅黑" panose="020B0503020204020204" pitchFamily="34" charset="-122"/>
            </a:endParaRPr>
          </a:p>
          <a:p>
            <a:r>
              <a:rPr lang="zh-CN" altLang="en-US" b="1" dirty="0" smtClean="0">
                <a:solidFill>
                  <a:srgbClr val="7030A0"/>
                </a:solidFill>
                <a:latin typeface="微软雅黑" panose="020B0503020204020204" pitchFamily="34" charset="-122"/>
                <a:ea typeface="微软雅黑" panose="020B0503020204020204" pitchFamily="34" charset="-122"/>
              </a:rPr>
              <a:t>割地</a:t>
            </a:r>
            <a:r>
              <a:rPr lang="zh-CN" altLang="en-US" b="1" dirty="0">
                <a:solidFill>
                  <a:srgbClr val="7030A0"/>
                </a:solidFill>
                <a:latin typeface="微软雅黑" panose="020B0503020204020204" pitchFamily="34" charset="-122"/>
                <a:ea typeface="微软雅黑" panose="020B0503020204020204" pitchFamily="34" charset="-122"/>
              </a:rPr>
              <a:t>。割香港岛给</a:t>
            </a:r>
            <a:r>
              <a:rPr lang="zh-CN" altLang="en-US" b="1" dirty="0" smtClean="0">
                <a:solidFill>
                  <a:srgbClr val="7030A0"/>
                </a:solidFill>
                <a:latin typeface="微软雅黑" panose="020B0503020204020204" pitchFamily="34" charset="-122"/>
                <a:ea typeface="微软雅黑" panose="020B0503020204020204" pitchFamily="34" charset="-122"/>
              </a:rPr>
              <a:t>英国。</a:t>
            </a:r>
            <a:endParaRPr lang="zh-CN" altLang="en-US" b="1" dirty="0">
              <a:solidFill>
                <a:srgbClr val="7030A0"/>
              </a:solidFill>
              <a:latin typeface="微软雅黑" panose="020B0503020204020204" pitchFamily="34" charset="-122"/>
              <a:ea typeface="微软雅黑" panose="020B0503020204020204" pitchFamily="34" charset="-122"/>
            </a:endParaRPr>
          </a:p>
          <a:p>
            <a:r>
              <a:rPr lang="zh-CN" altLang="en-US" b="1" dirty="0">
                <a:solidFill>
                  <a:srgbClr val="7030A0"/>
                </a:solidFill>
                <a:latin typeface="微软雅黑" panose="020B0503020204020204" pitchFamily="34" charset="-122"/>
                <a:ea typeface="微软雅黑" panose="020B0503020204020204" pitchFamily="34" charset="-122"/>
              </a:rPr>
              <a:t>废除清政府原有的公行自主贸易制度，准许英商与华商自由贸易。</a:t>
            </a:r>
          </a:p>
        </p:txBody>
      </p:sp>
    </p:spTree>
    <p:extLst>
      <p:ext uri="{BB962C8B-B14F-4D97-AF65-F5344CB8AC3E}">
        <p14:creationId xmlns:p14="http://schemas.microsoft.com/office/powerpoint/2010/main" val="2167505095"/>
      </p:ext>
    </p:extLst>
  </p:cSld>
  <p:clrMapOvr>
    <a:masterClrMapping/>
  </p:clrMapOvr>
  <p:transition spd="slow">
    <p:wheel spokes="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164684" y="121196"/>
            <a:ext cx="8856984" cy="2462213"/>
          </a:xfrm>
          <a:prstGeom prst="rect">
            <a:avLst/>
          </a:prstGeom>
          <a:solidFill>
            <a:schemeClr val="bg2">
              <a:lumMod val="75000"/>
            </a:schemeClr>
          </a:solidFill>
          <a:ln w="9525">
            <a:solidFill>
              <a:schemeClr val="tx1"/>
            </a:solidFill>
            <a:prstDash val="sysDot"/>
          </a:ln>
        </p:spPr>
        <p:txBody>
          <a:bodyPr wrap="square">
            <a:spAutoFit/>
          </a:bodyPr>
          <a:lstStyle/>
          <a:p>
            <a:r>
              <a:rPr lang="en-US" altLang="zh-CN" sz="2200" dirty="0" smtClean="0">
                <a:latin typeface="微软雅黑" panose="020B0503020204020204" pitchFamily="34" charset="-122"/>
                <a:ea typeface="微软雅黑" panose="020B0503020204020204" pitchFamily="34" charset="-122"/>
              </a:rPr>
              <a:t>1844</a:t>
            </a:r>
            <a:r>
              <a:rPr lang="zh-CN" altLang="en-US" sz="2200" dirty="0" smtClean="0">
                <a:latin typeface="微软雅黑" panose="020B0503020204020204" pitchFamily="34" charset="-122"/>
                <a:ea typeface="微软雅黑" panose="020B0503020204020204" pitchFamily="34" charset="-122"/>
              </a:rPr>
              <a:t>年，</a:t>
            </a:r>
            <a:r>
              <a:rPr lang="en-US" altLang="zh-CN" sz="2200" dirty="0" smtClean="0">
                <a:latin typeface="微软雅黑" panose="020B0503020204020204" pitchFamily="34" charset="-122"/>
                <a:ea typeface="微软雅黑" panose="020B0503020204020204" pitchFamily="34" charset="-122"/>
              </a:rPr>
              <a:t>7</a:t>
            </a:r>
            <a:r>
              <a:rPr lang="zh-CN" altLang="en-US" sz="2200" dirty="0">
                <a:latin typeface="微软雅黑" panose="020B0503020204020204" pitchFamily="34" charset="-122"/>
                <a:ea typeface="微软雅黑" panose="020B0503020204020204" pitchFamily="34" charset="-122"/>
              </a:rPr>
              <a:t>月</a:t>
            </a:r>
            <a:r>
              <a:rPr lang="en-US" altLang="zh-CN" sz="2200" dirty="0">
                <a:latin typeface="微软雅黑" panose="020B0503020204020204" pitchFamily="34" charset="-122"/>
                <a:ea typeface="微软雅黑" panose="020B0503020204020204" pitchFamily="34" charset="-122"/>
              </a:rPr>
              <a:t>3</a:t>
            </a:r>
            <a:r>
              <a:rPr lang="zh-CN" altLang="en-US" sz="2200" dirty="0" smtClean="0">
                <a:latin typeface="微软雅黑" panose="020B0503020204020204" pitchFamily="34" charset="-122"/>
                <a:ea typeface="微软雅黑" panose="020B0503020204020204" pitchFamily="34" charset="-122"/>
              </a:rPr>
              <a:t>日中美在</a:t>
            </a:r>
            <a:r>
              <a:rPr lang="zh-CN" altLang="en-US" sz="2200" dirty="0">
                <a:latin typeface="微软雅黑" panose="020B0503020204020204" pitchFamily="34" charset="-122"/>
                <a:ea typeface="微软雅黑" panose="020B0503020204020204" pitchFamily="34" charset="-122"/>
              </a:rPr>
              <a:t>澳门的望厦</a:t>
            </a:r>
            <a:r>
              <a:rPr lang="zh-CN" altLang="en-US" sz="2200" dirty="0" smtClean="0">
                <a:latin typeface="微软雅黑" panose="020B0503020204020204" pitchFamily="34" charset="-122"/>
                <a:ea typeface="微软雅黑" panose="020B0503020204020204" pitchFamily="34" charset="-122"/>
              </a:rPr>
              <a:t>村签署</a:t>
            </a:r>
            <a:r>
              <a:rPr lang="en-US" altLang="zh-CN" sz="2200" dirty="0" smtClean="0">
                <a:latin typeface="微软雅黑" panose="020B0503020204020204" pitchFamily="34" charset="-122"/>
                <a:ea typeface="微软雅黑" panose="020B0503020204020204" pitchFamily="34" charset="-122"/>
              </a:rPr>
              <a:t>《</a:t>
            </a:r>
            <a:r>
              <a:rPr lang="zh-CN" altLang="en-US" sz="2200" dirty="0" smtClean="0">
                <a:latin typeface="微软雅黑" panose="020B0503020204020204" pitchFamily="34" charset="-122"/>
                <a:ea typeface="微软雅黑" panose="020B0503020204020204" pitchFamily="34" charset="-122"/>
              </a:rPr>
              <a:t>望厦条约</a:t>
            </a:r>
            <a:r>
              <a:rPr lang="en-US" altLang="zh-CN" sz="2200" dirty="0" smtClean="0">
                <a:latin typeface="微软雅黑" panose="020B0503020204020204" pitchFamily="34" charset="-122"/>
                <a:ea typeface="微软雅黑" panose="020B0503020204020204" pitchFamily="34" charset="-122"/>
              </a:rPr>
              <a:t>》</a:t>
            </a:r>
            <a:r>
              <a:rPr lang="zh-CN" altLang="en-US" sz="2200" dirty="0" smtClean="0">
                <a:latin typeface="微软雅黑" panose="020B0503020204020204" pitchFamily="34" charset="-122"/>
                <a:ea typeface="微软雅黑" panose="020B0503020204020204" pitchFamily="34" charset="-122"/>
              </a:rPr>
              <a:t>：</a:t>
            </a:r>
            <a:endParaRPr lang="en-US" altLang="zh-CN" sz="2200" dirty="0" smtClean="0">
              <a:latin typeface="微软雅黑" panose="020B0503020204020204" pitchFamily="34" charset="-122"/>
              <a:ea typeface="微软雅黑" panose="020B0503020204020204" pitchFamily="34" charset="-122"/>
            </a:endParaRPr>
          </a:p>
          <a:p>
            <a:r>
              <a:rPr lang="en-US" altLang="zh-CN" sz="2200" dirty="0">
                <a:latin typeface="微软雅黑" panose="020B0503020204020204" pitchFamily="34" charset="-122"/>
                <a:ea typeface="微软雅黑" panose="020B0503020204020204" pitchFamily="34" charset="-122"/>
              </a:rPr>
              <a:t>1.</a:t>
            </a:r>
            <a:r>
              <a:rPr lang="zh-CN" altLang="en-US" sz="2200" dirty="0">
                <a:latin typeface="微软雅黑" panose="020B0503020204020204" pitchFamily="34" charset="-122"/>
                <a:ea typeface="微软雅黑" panose="020B0503020204020204" pitchFamily="34" charset="-122"/>
              </a:rPr>
              <a:t>协定关税。条约规定：“倘中国日后欲将税率变更，须与合众国领事等官议允”</a:t>
            </a:r>
            <a:r>
              <a:rPr lang="zh-CN" altLang="en-US" sz="2200" dirty="0" smtClean="0">
                <a:latin typeface="微软雅黑" panose="020B0503020204020204" pitchFamily="34" charset="-122"/>
                <a:ea typeface="微软雅黑" panose="020B0503020204020204" pitchFamily="34" charset="-122"/>
              </a:rPr>
              <a:t>。</a:t>
            </a:r>
            <a:endParaRPr lang="en-US" altLang="zh-CN" sz="2200" dirty="0" smtClean="0">
              <a:latin typeface="微软雅黑" panose="020B0503020204020204" pitchFamily="34" charset="-122"/>
              <a:ea typeface="微软雅黑" panose="020B0503020204020204" pitchFamily="34" charset="-122"/>
            </a:endParaRPr>
          </a:p>
          <a:p>
            <a:r>
              <a:rPr lang="en-US" altLang="zh-CN" sz="2200" dirty="0">
                <a:latin typeface="微软雅黑" panose="020B0503020204020204" pitchFamily="34" charset="-122"/>
                <a:ea typeface="微软雅黑" panose="020B0503020204020204" pitchFamily="34" charset="-122"/>
              </a:rPr>
              <a:t>2.</a:t>
            </a:r>
            <a:r>
              <a:rPr lang="zh-CN" altLang="en-US" sz="2200" dirty="0">
                <a:latin typeface="微软雅黑" panose="020B0503020204020204" pitchFamily="34" charset="-122"/>
                <a:ea typeface="微软雅黑" panose="020B0503020204020204" pitchFamily="34" charset="-122"/>
              </a:rPr>
              <a:t>扩大领事裁判权范围</a:t>
            </a:r>
            <a:r>
              <a:rPr lang="zh-CN" altLang="en-US" sz="2200" dirty="0" smtClean="0">
                <a:latin typeface="微软雅黑" panose="020B0503020204020204" pitchFamily="34" charset="-122"/>
                <a:ea typeface="微软雅黑" panose="020B0503020204020204" pitchFamily="34" charset="-122"/>
              </a:rPr>
              <a:t>。</a:t>
            </a:r>
            <a:endParaRPr lang="en-US" altLang="zh-CN" sz="2200" dirty="0" smtClean="0">
              <a:latin typeface="微软雅黑" panose="020B0503020204020204" pitchFamily="34" charset="-122"/>
              <a:ea typeface="微软雅黑" panose="020B0503020204020204" pitchFamily="34" charset="-122"/>
            </a:endParaRPr>
          </a:p>
          <a:p>
            <a:r>
              <a:rPr lang="en-US" altLang="zh-CN" sz="2200" dirty="0">
                <a:latin typeface="微软雅黑" panose="020B0503020204020204" pitchFamily="34" charset="-122"/>
                <a:ea typeface="微软雅黑" panose="020B0503020204020204" pitchFamily="34" charset="-122"/>
              </a:rPr>
              <a:t>3.</a:t>
            </a:r>
            <a:r>
              <a:rPr lang="zh-CN" altLang="en-US" sz="2200" dirty="0">
                <a:latin typeface="微软雅黑" panose="020B0503020204020204" pitchFamily="34" charset="-122"/>
                <a:ea typeface="微软雅黑" panose="020B0503020204020204" pitchFamily="34" charset="-122"/>
              </a:rPr>
              <a:t>侵犯中国的领海权。</a:t>
            </a:r>
            <a:r>
              <a:rPr lang="zh-CN" altLang="en-US" sz="2200" dirty="0">
                <a:solidFill>
                  <a:srgbClr val="C00000"/>
                </a:solidFill>
                <a:latin typeface="微软雅黑" panose="020B0503020204020204" pitchFamily="34" charset="-122"/>
                <a:ea typeface="微软雅黑" panose="020B0503020204020204" pitchFamily="34" charset="-122"/>
              </a:rPr>
              <a:t>美国兵船可以任意到中国港口</a:t>
            </a:r>
            <a:r>
              <a:rPr lang="zh-CN" altLang="en-US" sz="2200" dirty="0" smtClean="0">
                <a:solidFill>
                  <a:srgbClr val="C00000"/>
                </a:solidFill>
                <a:latin typeface="微软雅黑" panose="020B0503020204020204" pitchFamily="34" charset="-122"/>
                <a:ea typeface="微软雅黑" panose="020B0503020204020204" pitchFamily="34" charset="-122"/>
              </a:rPr>
              <a:t>“巡查贸易”</a:t>
            </a:r>
            <a:r>
              <a:rPr lang="zh-CN" altLang="en-US" sz="2200" dirty="0" smtClean="0">
                <a:latin typeface="微软雅黑" panose="020B0503020204020204" pitchFamily="34" charset="-122"/>
                <a:ea typeface="微软雅黑" panose="020B0503020204020204" pitchFamily="34" charset="-122"/>
              </a:rPr>
              <a:t>。</a:t>
            </a:r>
            <a:endParaRPr lang="en-US" altLang="zh-CN" sz="2200" dirty="0" smtClean="0">
              <a:latin typeface="微软雅黑" panose="020B0503020204020204" pitchFamily="34" charset="-122"/>
              <a:ea typeface="微软雅黑" panose="020B0503020204020204" pitchFamily="34" charset="-122"/>
            </a:endParaRPr>
          </a:p>
          <a:p>
            <a:r>
              <a:rPr lang="en-US" altLang="zh-CN" sz="2200" dirty="0">
                <a:latin typeface="微软雅黑" panose="020B0503020204020204" pitchFamily="34" charset="-122"/>
                <a:ea typeface="微软雅黑" panose="020B0503020204020204" pitchFamily="34" charset="-122"/>
              </a:rPr>
              <a:t>4.</a:t>
            </a:r>
            <a:r>
              <a:rPr lang="zh-CN" altLang="en-US" sz="2200" dirty="0">
                <a:latin typeface="微软雅黑" panose="020B0503020204020204" pitchFamily="34" charset="-122"/>
                <a:ea typeface="微软雅黑" panose="020B0503020204020204" pitchFamily="34" charset="-122"/>
              </a:rPr>
              <a:t>规定了</a:t>
            </a:r>
            <a:r>
              <a:rPr lang="en-US" altLang="zh-CN" sz="2200" dirty="0">
                <a:latin typeface="微软雅黑" panose="020B0503020204020204" pitchFamily="34" charset="-122"/>
                <a:ea typeface="微软雅黑" panose="020B0503020204020204" pitchFamily="34" charset="-122"/>
              </a:rPr>
              <a:t>12</a:t>
            </a:r>
            <a:r>
              <a:rPr lang="zh-CN" altLang="en-US" sz="2200" dirty="0">
                <a:latin typeface="微软雅黑" panose="020B0503020204020204" pitchFamily="34" charset="-122"/>
                <a:ea typeface="微软雅黑" panose="020B0503020204020204" pitchFamily="34" charset="-122"/>
              </a:rPr>
              <a:t>年后可以“修约”的条款。此外，条约还同样规定了片面最惠国待遇，</a:t>
            </a:r>
          </a:p>
        </p:txBody>
      </p:sp>
      <p:sp>
        <p:nvSpPr>
          <p:cNvPr id="3" name="矩形 2"/>
          <p:cNvSpPr/>
          <p:nvPr/>
        </p:nvSpPr>
        <p:spPr>
          <a:xfrm>
            <a:off x="179512" y="2713484"/>
            <a:ext cx="8842156" cy="2800767"/>
          </a:xfrm>
          <a:prstGeom prst="rect">
            <a:avLst/>
          </a:prstGeom>
          <a:solidFill>
            <a:schemeClr val="bg2">
              <a:lumMod val="75000"/>
            </a:schemeClr>
          </a:solidFill>
          <a:ln w="9525">
            <a:solidFill>
              <a:schemeClr val="tx1"/>
            </a:solidFill>
            <a:prstDash val="sysDot"/>
          </a:ln>
        </p:spPr>
        <p:txBody>
          <a:bodyPr wrap="square">
            <a:spAutoFit/>
          </a:bodyPr>
          <a:lstStyle/>
          <a:p>
            <a:r>
              <a:rPr lang="en-US" altLang="zh-CN" sz="2200" dirty="0" smtClean="0">
                <a:latin typeface="微软雅黑" panose="020B0503020204020204" pitchFamily="34" charset="-122"/>
                <a:ea typeface="微软雅黑" panose="020B0503020204020204" pitchFamily="34" charset="-122"/>
              </a:rPr>
              <a:t>1844</a:t>
            </a:r>
            <a:r>
              <a:rPr lang="zh-CN" altLang="en-US" sz="2200" dirty="0" smtClean="0">
                <a:latin typeface="微软雅黑" panose="020B0503020204020204" pitchFamily="34" charset="-122"/>
                <a:ea typeface="微软雅黑" panose="020B0503020204020204" pitchFamily="34" charset="-122"/>
              </a:rPr>
              <a:t>年</a:t>
            </a:r>
            <a:r>
              <a:rPr lang="en-US" altLang="zh-CN" sz="2200" dirty="0" smtClean="0">
                <a:latin typeface="微软雅黑" panose="020B0503020204020204" pitchFamily="34" charset="-122"/>
                <a:ea typeface="微软雅黑" panose="020B0503020204020204" pitchFamily="34" charset="-122"/>
              </a:rPr>
              <a:t>10</a:t>
            </a:r>
            <a:r>
              <a:rPr lang="zh-CN" altLang="en-US" sz="2200" dirty="0">
                <a:latin typeface="微软雅黑" panose="020B0503020204020204" pitchFamily="34" charset="-122"/>
                <a:ea typeface="微软雅黑" panose="020B0503020204020204" pitchFamily="34" charset="-122"/>
              </a:rPr>
              <a:t>月</a:t>
            </a:r>
            <a:r>
              <a:rPr lang="en-US" altLang="zh-CN" sz="2200" dirty="0">
                <a:latin typeface="微软雅黑" panose="020B0503020204020204" pitchFamily="34" charset="-122"/>
                <a:ea typeface="微软雅黑" panose="020B0503020204020204" pitchFamily="34" charset="-122"/>
              </a:rPr>
              <a:t>24</a:t>
            </a:r>
            <a:r>
              <a:rPr lang="zh-CN" altLang="en-US" sz="2200" dirty="0">
                <a:latin typeface="微软雅黑" panose="020B0503020204020204" pitchFamily="34" charset="-122"/>
                <a:ea typeface="微软雅黑" panose="020B0503020204020204" pitchFamily="34" charset="-122"/>
              </a:rPr>
              <a:t>日清朝与法国在广州</a:t>
            </a:r>
            <a:r>
              <a:rPr lang="zh-CN" altLang="en-US" sz="2200" dirty="0" smtClean="0">
                <a:latin typeface="微软雅黑" panose="020B0503020204020204" pitchFamily="34" charset="-122"/>
                <a:ea typeface="微软雅黑" panose="020B0503020204020204" pitchFamily="34" charset="-122"/>
              </a:rPr>
              <a:t>黄埔签订</a:t>
            </a:r>
            <a:r>
              <a:rPr lang="en-US" altLang="zh-CN" sz="2200" dirty="0" smtClean="0">
                <a:latin typeface="微软雅黑" panose="020B0503020204020204" pitchFamily="34" charset="-122"/>
                <a:ea typeface="微软雅黑" panose="020B0503020204020204" pitchFamily="34" charset="-122"/>
              </a:rPr>
              <a:t>《</a:t>
            </a:r>
            <a:r>
              <a:rPr lang="zh-CN" altLang="en-US" sz="2200" dirty="0" smtClean="0">
                <a:latin typeface="微软雅黑" panose="020B0503020204020204" pitchFamily="34" charset="-122"/>
                <a:ea typeface="微软雅黑" panose="020B0503020204020204" pitchFamily="34" charset="-122"/>
              </a:rPr>
              <a:t>黄埔条约</a:t>
            </a:r>
            <a:r>
              <a:rPr lang="en-US" altLang="zh-CN" sz="2200" dirty="0" smtClean="0">
                <a:latin typeface="微软雅黑" panose="020B0503020204020204" pitchFamily="34" charset="-122"/>
                <a:ea typeface="微软雅黑" panose="020B0503020204020204" pitchFamily="34" charset="-122"/>
              </a:rPr>
              <a:t>》</a:t>
            </a:r>
            <a:r>
              <a:rPr lang="zh-CN" altLang="en-US" sz="2200" dirty="0" smtClean="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也是法国侵略中国的第一个不平等条约</a:t>
            </a:r>
            <a:r>
              <a:rPr lang="zh-CN" altLang="en-US" sz="2200" dirty="0" smtClean="0">
                <a:latin typeface="微软雅黑" panose="020B0503020204020204" pitchFamily="34" charset="-122"/>
                <a:ea typeface="微软雅黑" panose="020B0503020204020204" pitchFamily="34" charset="-122"/>
              </a:rPr>
              <a:t>。</a:t>
            </a:r>
            <a:endParaRPr lang="en-US" altLang="zh-CN" sz="2200" dirty="0" smtClean="0">
              <a:latin typeface="微软雅黑" panose="020B0503020204020204" pitchFamily="34" charset="-122"/>
              <a:ea typeface="微软雅黑" panose="020B0503020204020204" pitchFamily="34" charset="-122"/>
            </a:endParaRPr>
          </a:p>
          <a:p>
            <a:r>
              <a:rPr lang="en-US" altLang="zh-CN" sz="2200" dirty="0">
                <a:latin typeface="微软雅黑" panose="020B0503020204020204" pitchFamily="34" charset="-122"/>
                <a:ea typeface="微软雅黑" panose="020B0503020204020204" pitchFamily="34" charset="-122"/>
              </a:rPr>
              <a:t>1</a:t>
            </a:r>
            <a:r>
              <a:rPr lang="zh-CN" altLang="en-US" sz="2200" dirty="0">
                <a:latin typeface="微软雅黑" panose="020B0503020204020204" pitchFamily="34" charset="-122"/>
                <a:ea typeface="微软雅黑" panose="020B0503020204020204" pitchFamily="34" charset="-122"/>
              </a:rPr>
              <a:t>、法国人可以在五个通商口岸永久居住，自由贸易，设立领事，停泊兵船等</a:t>
            </a:r>
            <a:r>
              <a:rPr lang="zh-CN" altLang="en-US" sz="2200" dirty="0" smtClean="0">
                <a:latin typeface="微软雅黑" panose="020B0503020204020204" pitchFamily="34" charset="-122"/>
                <a:ea typeface="微软雅黑" panose="020B0503020204020204" pitchFamily="34" charset="-122"/>
              </a:rPr>
              <a:t>。</a:t>
            </a:r>
            <a:endParaRPr lang="en-US" altLang="zh-CN" sz="2200" dirty="0" smtClean="0">
              <a:latin typeface="微软雅黑" panose="020B0503020204020204" pitchFamily="34" charset="-122"/>
              <a:ea typeface="微软雅黑" panose="020B0503020204020204" pitchFamily="34" charset="-122"/>
            </a:endParaRPr>
          </a:p>
          <a:p>
            <a:r>
              <a:rPr lang="en-US" altLang="zh-CN" sz="2200" dirty="0">
                <a:latin typeface="微软雅黑" panose="020B0503020204020204" pitchFamily="34" charset="-122"/>
                <a:ea typeface="微软雅黑" panose="020B0503020204020204" pitchFamily="34" charset="-122"/>
              </a:rPr>
              <a:t>2</a:t>
            </a:r>
            <a:r>
              <a:rPr lang="zh-CN" altLang="en-US" sz="2200" dirty="0">
                <a:latin typeface="微软雅黑" panose="020B0503020204020204" pitchFamily="34" charset="-122"/>
                <a:ea typeface="微软雅黑" panose="020B0503020204020204" pitchFamily="34" charset="-122"/>
              </a:rPr>
              <a:t>、中国将来如改变海关税则，应与法国“会同议允后，方可酌改”</a:t>
            </a:r>
            <a:r>
              <a:rPr lang="zh-CN" altLang="en-US" sz="2200" dirty="0" smtClean="0">
                <a:latin typeface="微软雅黑" panose="020B0503020204020204" pitchFamily="34" charset="-122"/>
                <a:ea typeface="微软雅黑" panose="020B0503020204020204" pitchFamily="34" charset="-122"/>
              </a:rPr>
              <a:t>。</a:t>
            </a:r>
            <a:endParaRPr lang="en-US" altLang="zh-CN" sz="2200" dirty="0" smtClean="0">
              <a:latin typeface="微软雅黑" panose="020B0503020204020204" pitchFamily="34" charset="-122"/>
              <a:ea typeface="微软雅黑" panose="020B0503020204020204" pitchFamily="34" charset="-122"/>
            </a:endParaRPr>
          </a:p>
          <a:p>
            <a:r>
              <a:rPr lang="en-US" altLang="zh-CN" sz="2200" dirty="0" smtClean="0">
                <a:latin typeface="微软雅黑" panose="020B0503020204020204" pitchFamily="34" charset="-122"/>
                <a:ea typeface="微软雅黑" panose="020B0503020204020204" pitchFamily="34" charset="-122"/>
              </a:rPr>
              <a:t>3</a:t>
            </a:r>
            <a:r>
              <a:rPr lang="zh-CN" altLang="en-US" sz="2200" dirty="0" smtClean="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法国享有</a:t>
            </a:r>
            <a:r>
              <a:rPr lang="zh-CN" altLang="en-US" sz="2200" dirty="0" smtClean="0">
                <a:latin typeface="微软雅黑" panose="020B0503020204020204" pitchFamily="34" charset="-122"/>
                <a:ea typeface="微软雅黑" panose="020B0503020204020204" pitchFamily="34" charset="-122"/>
              </a:rPr>
              <a:t>领事裁判权。</a:t>
            </a:r>
            <a:endParaRPr lang="en-US" altLang="zh-CN" sz="2200" dirty="0" smtClean="0">
              <a:latin typeface="微软雅黑" panose="020B0503020204020204" pitchFamily="34" charset="-122"/>
              <a:ea typeface="微软雅黑" panose="020B0503020204020204" pitchFamily="34" charset="-122"/>
            </a:endParaRPr>
          </a:p>
          <a:p>
            <a:r>
              <a:rPr lang="en-US" altLang="zh-CN" sz="2200" dirty="0">
                <a:latin typeface="微软雅黑" panose="020B0503020204020204" pitchFamily="34" charset="-122"/>
                <a:ea typeface="微软雅黑" panose="020B0503020204020204" pitchFamily="34" charset="-122"/>
              </a:rPr>
              <a:t>4</a:t>
            </a:r>
            <a:r>
              <a:rPr lang="zh-CN" altLang="en-US" sz="2200" dirty="0">
                <a:latin typeface="微软雅黑" panose="020B0503020204020204" pitchFamily="34" charset="-122"/>
                <a:ea typeface="微软雅黑" panose="020B0503020204020204" pitchFamily="34" charset="-122"/>
              </a:rPr>
              <a:t>、片面最惠国待遇</a:t>
            </a:r>
            <a:r>
              <a:rPr lang="zh-CN" altLang="en-US" sz="2200" dirty="0" smtClean="0">
                <a:latin typeface="微软雅黑" panose="020B0503020204020204" pitchFamily="34" charset="-122"/>
                <a:ea typeface="微软雅黑" panose="020B0503020204020204" pitchFamily="34" charset="-122"/>
              </a:rPr>
              <a:t>。</a:t>
            </a:r>
            <a:endParaRPr lang="en-US" altLang="zh-CN" sz="2200" dirty="0" smtClean="0">
              <a:latin typeface="微软雅黑" panose="020B0503020204020204" pitchFamily="34" charset="-122"/>
              <a:ea typeface="微软雅黑" panose="020B0503020204020204" pitchFamily="34" charset="-122"/>
            </a:endParaRPr>
          </a:p>
          <a:p>
            <a:r>
              <a:rPr lang="en-US" altLang="zh-CN" sz="2200" dirty="0">
                <a:latin typeface="微软雅黑" panose="020B0503020204020204" pitchFamily="34" charset="-122"/>
                <a:ea typeface="微软雅黑" panose="020B0503020204020204" pitchFamily="34" charset="-122"/>
              </a:rPr>
              <a:t>5</a:t>
            </a:r>
            <a:r>
              <a:rPr lang="zh-CN" altLang="en-US" sz="2200" dirty="0">
                <a:latin typeface="微软雅黑" panose="020B0503020204020204" pitchFamily="34" charset="-122"/>
                <a:ea typeface="微软雅黑" panose="020B0503020204020204" pitchFamily="34" charset="-122"/>
              </a:rPr>
              <a:t>、法国人可以在五口建造教堂、坟地，清政府有保护教堂的义务。</a:t>
            </a:r>
          </a:p>
        </p:txBody>
      </p:sp>
    </p:spTree>
    <p:extLst>
      <p:ext uri="{BB962C8B-B14F-4D97-AF65-F5344CB8AC3E}">
        <p14:creationId xmlns:p14="http://schemas.microsoft.com/office/powerpoint/2010/main" val="2226483927"/>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251520" y="1561356"/>
            <a:ext cx="8496944" cy="1384995"/>
          </a:xfrm>
          <a:prstGeom prst="rect">
            <a:avLst/>
          </a:prstGeom>
        </p:spPr>
        <p:txBody>
          <a:bodyPr wrap="square">
            <a:spAutoFit/>
          </a:bodyPr>
          <a:lstStyle/>
          <a:p>
            <a:pPr hangingPunct="0"/>
            <a:r>
              <a:rPr lang="zh-CN" altLang="en-US" sz="2800" dirty="0"/>
              <a:t>“杜绝衅端，永远息争相好起见，两无偏枯，亦两无窒碍</a:t>
            </a:r>
            <a:r>
              <a:rPr lang="zh-CN" altLang="en-US" sz="2800" dirty="0" smtClean="0"/>
              <a:t>”</a:t>
            </a:r>
            <a:endParaRPr lang="en-US" altLang="zh-CN" sz="2800" dirty="0" smtClean="0"/>
          </a:p>
          <a:p>
            <a:pPr hangingPunct="0"/>
            <a:r>
              <a:rPr lang="en-US" altLang="zh-CN" sz="2800" dirty="0"/>
              <a:t> </a:t>
            </a:r>
            <a:r>
              <a:rPr lang="en-US" altLang="zh-CN" sz="2800" dirty="0" smtClean="0"/>
              <a:t>            ——</a:t>
            </a:r>
            <a:r>
              <a:rPr lang="zh-CN" altLang="en-US" sz="2800" dirty="0"/>
              <a:t>清朝谈判大臣的耆</a:t>
            </a:r>
            <a:r>
              <a:rPr lang="zh-CN" altLang="en-US" sz="2800" dirty="0" smtClean="0"/>
              <a:t>英对领事裁判权的认识</a:t>
            </a:r>
            <a:endParaRPr lang="zh-CN" altLang="en-US" sz="2800" dirty="0"/>
          </a:p>
        </p:txBody>
      </p:sp>
    </p:spTree>
    <p:extLst>
      <p:ext uri="{BB962C8B-B14F-4D97-AF65-F5344CB8AC3E}">
        <p14:creationId xmlns:p14="http://schemas.microsoft.com/office/powerpoint/2010/main" val="634996584"/>
      </p:ext>
    </p:extLst>
  </p:cSld>
  <p:clrMapOvr>
    <a:masterClrMapping/>
  </p:clrMapOvr>
  <p:transition spd="slow">
    <p:split orient="ver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4020" name="Rectangle 4"/>
          <p:cNvSpPr>
            <a:spLocks noChangeArrowheads="1"/>
          </p:cNvSpPr>
          <p:nvPr/>
        </p:nvSpPr>
        <p:spPr bwMode="auto">
          <a:xfrm>
            <a:off x="539552" y="625252"/>
            <a:ext cx="6696992" cy="5016758"/>
          </a:xfrm>
          <a:prstGeom prst="rect">
            <a:avLst/>
          </a:prstGeom>
          <a:noFill/>
          <a:ln w="19050">
            <a:noFill/>
            <a:miter lim="800000"/>
            <a:headEnd/>
            <a:tailEnd/>
          </a:ln>
          <a:effectLst/>
        </p:spPr>
        <p:txBody>
          <a:bodyPr wrap="square" anchor="ctr">
            <a:spAutoFit/>
          </a:bodyPr>
          <a:lstStyle/>
          <a:p>
            <a:r>
              <a:rPr lang="zh-CN" altLang="en-US" sz="3200" dirty="0">
                <a:solidFill>
                  <a:srgbClr val="FF0000"/>
                </a:solidFill>
                <a:latin typeface="黑体" pitchFamily="49" charset="-122"/>
                <a:ea typeface="黑体" pitchFamily="49" charset="-122"/>
              </a:rPr>
              <a:t>一、外交方面</a:t>
            </a:r>
          </a:p>
          <a:p>
            <a:r>
              <a:rPr lang="en-US" altLang="zh-CN" sz="2800" b="1" dirty="0">
                <a:solidFill>
                  <a:srgbClr val="002060"/>
                </a:solidFill>
                <a:latin typeface="楷体" pitchFamily="49" charset="-122"/>
                <a:ea typeface="楷体" pitchFamily="49" charset="-122"/>
              </a:rPr>
              <a:t>1.</a:t>
            </a:r>
            <a:r>
              <a:rPr lang="zh-CN" altLang="en-US" sz="2800" b="1" dirty="0">
                <a:solidFill>
                  <a:srgbClr val="002060"/>
                </a:solidFill>
                <a:latin typeface="楷体" pitchFamily="49" charset="-122"/>
                <a:ea typeface="楷体" pitchFamily="49" charset="-122"/>
              </a:rPr>
              <a:t>开与外国订约的先例</a:t>
            </a:r>
          </a:p>
          <a:p>
            <a:r>
              <a:rPr lang="en-US" altLang="zh-CN" sz="2800" b="1" dirty="0">
                <a:solidFill>
                  <a:srgbClr val="002060"/>
                </a:solidFill>
                <a:latin typeface="楷体" pitchFamily="49" charset="-122"/>
                <a:ea typeface="楷体" pitchFamily="49" charset="-122"/>
              </a:rPr>
              <a:t>2.</a:t>
            </a:r>
            <a:r>
              <a:rPr lang="zh-CN" altLang="en-US" sz="2800" b="1" dirty="0">
                <a:solidFill>
                  <a:srgbClr val="002060"/>
                </a:solidFill>
                <a:latin typeface="楷体" pitchFamily="49" charset="-122"/>
                <a:ea typeface="楷体" pitchFamily="49" charset="-122"/>
              </a:rPr>
              <a:t>中国的国际地位下降</a:t>
            </a:r>
          </a:p>
          <a:p>
            <a:r>
              <a:rPr lang="zh-CN" altLang="en-US" sz="3200" dirty="0">
                <a:solidFill>
                  <a:srgbClr val="FF0000"/>
                </a:solidFill>
                <a:latin typeface="黑体" pitchFamily="49" charset="-122"/>
                <a:ea typeface="黑体" pitchFamily="49" charset="-122"/>
              </a:rPr>
              <a:t>二、国家主权方面</a:t>
            </a:r>
          </a:p>
          <a:p>
            <a:r>
              <a:rPr lang="en-US" altLang="zh-CN" sz="2800" b="1" dirty="0">
                <a:solidFill>
                  <a:srgbClr val="002060"/>
                </a:solidFill>
                <a:latin typeface="楷体" pitchFamily="49" charset="-122"/>
                <a:ea typeface="楷体" pitchFamily="49" charset="-122"/>
              </a:rPr>
              <a:t>1.</a:t>
            </a:r>
            <a:r>
              <a:rPr lang="zh-CN" altLang="en-US" sz="2800" b="1" dirty="0">
                <a:solidFill>
                  <a:srgbClr val="002060"/>
                </a:solidFill>
                <a:latin typeface="楷体" pitchFamily="49" charset="-122"/>
                <a:ea typeface="楷体" pitchFamily="49" charset="-122"/>
              </a:rPr>
              <a:t>破坏中国领土主权</a:t>
            </a:r>
          </a:p>
          <a:p>
            <a:r>
              <a:rPr lang="en-US" altLang="zh-CN" sz="2800" b="1" dirty="0">
                <a:solidFill>
                  <a:srgbClr val="002060"/>
                </a:solidFill>
                <a:latin typeface="楷体" pitchFamily="49" charset="-122"/>
                <a:ea typeface="楷体" pitchFamily="49" charset="-122"/>
              </a:rPr>
              <a:t>2.</a:t>
            </a:r>
            <a:r>
              <a:rPr lang="zh-CN" altLang="en-US" sz="2800" b="1" dirty="0">
                <a:solidFill>
                  <a:srgbClr val="002060"/>
                </a:solidFill>
                <a:latin typeface="楷体" pitchFamily="49" charset="-122"/>
                <a:ea typeface="楷体" pitchFamily="49" charset="-122"/>
              </a:rPr>
              <a:t>丧失领事裁判权</a:t>
            </a:r>
          </a:p>
          <a:p>
            <a:r>
              <a:rPr lang="en-US" altLang="zh-CN" sz="2800" b="1" dirty="0">
                <a:solidFill>
                  <a:srgbClr val="002060"/>
                </a:solidFill>
                <a:latin typeface="楷体" pitchFamily="49" charset="-122"/>
                <a:ea typeface="楷体" pitchFamily="49" charset="-122"/>
              </a:rPr>
              <a:t>3.</a:t>
            </a:r>
            <a:r>
              <a:rPr lang="zh-CN" altLang="en-US" sz="2800" b="1" dirty="0">
                <a:solidFill>
                  <a:srgbClr val="002060"/>
                </a:solidFill>
                <a:latin typeface="楷体" pitchFamily="49" charset="-122"/>
                <a:ea typeface="楷体" pitchFamily="49" charset="-122"/>
              </a:rPr>
              <a:t>丧失关税自主权</a:t>
            </a:r>
          </a:p>
          <a:p>
            <a:r>
              <a:rPr lang="en-US" altLang="zh-CN" sz="2800" b="1" dirty="0">
                <a:solidFill>
                  <a:srgbClr val="002060"/>
                </a:solidFill>
                <a:latin typeface="楷体" pitchFamily="49" charset="-122"/>
                <a:ea typeface="楷体" pitchFamily="49" charset="-122"/>
              </a:rPr>
              <a:t>4.</a:t>
            </a:r>
            <a:r>
              <a:rPr lang="zh-CN" altLang="en-US" sz="2800" b="1" dirty="0">
                <a:solidFill>
                  <a:srgbClr val="002060"/>
                </a:solidFill>
                <a:latin typeface="楷体" pitchFamily="49" charset="-122"/>
                <a:ea typeface="楷体" pitchFamily="49" charset="-122"/>
              </a:rPr>
              <a:t>给予列强最惠国待遇</a:t>
            </a:r>
          </a:p>
          <a:p>
            <a:r>
              <a:rPr lang="zh-CN" altLang="en-US" sz="3200" dirty="0">
                <a:solidFill>
                  <a:srgbClr val="FF0000"/>
                </a:solidFill>
                <a:latin typeface="黑体" pitchFamily="49" charset="-122"/>
                <a:ea typeface="黑体" pitchFamily="49" charset="-122"/>
              </a:rPr>
              <a:t>三、经济方面</a:t>
            </a:r>
          </a:p>
          <a:p>
            <a:r>
              <a:rPr lang="en-US" altLang="zh-CN" sz="2800" b="1" dirty="0">
                <a:solidFill>
                  <a:srgbClr val="002060"/>
                </a:solidFill>
                <a:latin typeface="楷体" pitchFamily="49" charset="-122"/>
                <a:ea typeface="楷体" pitchFamily="49" charset="-122"/>
              </a:rPr>
              <a:t>1.</a:t>
            </a:r>
            <a:r>
              <a:rPr lang="zh-CN" altLang="en-US" sz="2800" b="1" dirty="0">
                <a:solidFill>
                  <a:srgbClr val="002060"/>
                </a:solidFill>
                <a:latin typeface="楷体" pitchFamily="49" charset="-122"/>
                <a:ea typeface="楷体" pitchFamily="49" charset="-122"/>
              </a:rPr>
              <a:t>国民经济大受打击</a:t>
            </a:r>
            <a:r>
              <a:rPr lang="en-US" altLang="zh-CN" sz="2800" b="1" dirty="0">
                <a:solidFill>
                  <a:srgbClr val="002060"/>
                </a:solidFill>
                <a:latin typeface="楷体" pitchFamily="49" charset="-122"/>
                <a:ea typeface="楷体" pitchFamily="49" charset="-122"/>
              </a:rPr>
              <a:t>,</a:t>
            </a:r>
            <a:r>
              <a:rPr lang="zh-CN" altLang="en-US" sz="2800" b="1" dirty="0">
                <a:solidFill>
                  <a:srgbClr val="002060"/>
                </a:solidFill>
                <a:latin typeface="楷体" pitchFamily="49" charset="-122"/>
                <a:ea typeface="楷体" pitchFamily="49" charset="-122"/>
              </a:rPr>
              <a:t>鸦片为患</a:t>
            </a:r>
          </a:p>
          <a:p>
            <a:r>
              <a:rPr lang="en-US" altLang="zh-CN" sz="2800" b="1" dirty="0">
                <a:solidFill>
                  <a:srgbClr val="002060"/>
                </a:solidFill>
                <a:latin typeface="楷体" pitchFamily="49" charset="-122"/>
                <a:ea typeface="楷体" pitchFamily="49" charset="-122"/>
              </a:rPr>
              <a:t>2.</a:t>
            </a:r>
            <a:r>
              <a:rPr lang="zh-CN" altLang="en-US" sz="2800" b="1" dirty="0">
                <a:solidFill>
                  <a:srgbClr val="002060"/>
                </a:solidFill>
                <a:latin typeface="楷体" pitchFamily="49" charset="-122"/>
                <a:ea typeface="楷体" pitchFamily="49" charset="-122"/>
              </a:rPr>
              <a:t>中国从此被卷入资本主义世界市场</a:t>
            </a:r>
          </a:p>
        </p:txBody>
      </p:sp>
      <p:sp>
        <p:nvSpPr>
          <p:cNvPr id="214025" name="Rectangle 9"/>
          <p:cNvSpPr>
            <a:spLocks noGrp="1" noChangeArrowheads="1"/>
          </p:cNvSpPr>
          <p:nvPr>
            <p:ph type="title"/>
          </p:nvPr>
        </p:nvSpPr>
        <p:spPr bwMode="auto">
          <a:xfrm>
            <a:off x="611560" y="0"/>
            <a:ext cx="7931224" cy="528402"/>
          </a:xfrm>
          <a:noFill/>
          <a:ln>
            <a:miter lim="800000"/>
            <a:headEnd/>
            <a:tailEnd/>
          </a:ln>
        </p:spPr>
        <p:txBody>
          <a:bodyPr vert="horz" wrap="square" lIns="91440" tIns="45720" rIns="91440" bIns="45720" numCol="1" anchor="t" anchorCtr="0" compatLnSpc="1">
            <a:prstTxWarp prst="textNoShape">
              <a:avLst/>
            </a:prstTxWarp>
            <a:normAutofit fontScale="90000"/>
          </a:bodyPr>
          <a:lstStyle/>
          <a:p>
            <a:r>
              <a:rPr lang="zh-CN" altLang="en-US" b="1" dirty="0">
                <a:solidFill>
                  <a:srgbClr val="002060"/>
                </a:solidFill>
                <a:effectLst>
                  <a:outerShdw blurRad="38100" dist="38100" dir="2700000" algn="tl">
                    <a:srgbClr val="000000">
                      <a:alpha val="43137"/>
                    </a:srgbClr>
                  </a:outerShdw>
                </a:effectLst>
                <a:ea typeface="黑体" pitchFamily="49" charset="-122"/>
              </a:rPr>
              <a:t>鸦片战争的影响</a:t>
            </a:r>
          </a:p>
        </p:txBody>
      </p:sp>
    </p:spTree>
    <p:extLst>
      <p:ext uri="{BB962C8B-B14F-4D97-AF65-F5344CB8AC3E}">
        <p14:creationId xmlns:p14="http://schemas.microsoft.com/office/powerpoint/2010/main" val="1673815694"/>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4020">
                                            <p:txEl>
                                              <p:pRg st="0" end="0"/>
                                            </p:txEl>
                                          </p:spTgt>
                                        </p:tgtEl>
                                        <p:attrNameLst>
                                          <p:attrName>style.visibility</p:attrName>
                                        </p:attrNameLst>
                                      </p:cBhvr>
                                      <p:to>
                                        <p:strVal val="visible"/>
                                      </p:to>
                                    </p:set>
                                    <p:animEffect transition="in" filter="blinds(horizontal)">
                                      <p:cBhvr>
                                        <p:cTn id="7" dur="500"/>
                                        <p:tgtEl>
                                          <p:spTgt spid="214020">
                                            <p:txEl>
                                              <p:pRg st="0" end="0"/>
                                            </p:txEl>
                                          </p:spTgt>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214020">
                                            <p:txEl>
                                              <p:pRg st="1" end="1"/>
                                            </p:txEl>
                                          </p:spTgt>
                                        </p:tgtEl>
                                        <p:attrNameLst>
                                          <p:attrName>style.visibility</p:attrName>
                                        </p:attrNameLst>
                                      </p:cBhvr>
                                      <p:to>
                                        <p:strVal val="visible"/>
                                      </p:to>
                                    </p:set>
                                    <p:animEffect transition="in" filter="blinds(horizontal)">
                                      <p:cBhvr>
                                        <p:cTn id="11" dur="500"/>
                                        <p:tgtEl>
                                          <p:spTgt spid="214020">
                                            <p:txEl>
                                              <p:pRg st="1" end="1"/>
                                            </p:txEl>
                                          </p:spTgt>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214020">
                                            <p:txEl>
                                              <p:pRg st="2" end="2"/>
                                            </p:txEl>
                                          </p:spTgt>
                                        </p:tgtEl>
                                        <p:attrNameLst>
                                          <p:attrName>style.visibility</p:attrName>
                                        </p:attrNameLst>
                                      </p:cBhvr>
                                      <p:to>
                                        <p:strVal val="visible"/>
                                      </p:to>
                                    </p:set>
                                    <p:animEffect transition="in" filter="blinds(horizontal)">
                                      <p:cBhvr>
                                        <p:cTn id="15" dur="500"/>
                                        <p:tgtEl>
                                          <p:spTgt spid="21402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14020">
                                            <p:txEl>
                                              <p:pRg st="3" end="3"/>
                                            </p:txEl>
                                          </p:spTgt>
                                        </p:tgtEl>
                                        <p:attrNameLst>
                                          <p:attrName>style.visibility</p:attrName>
                                        </p:attrNameLst>
                                      </p:cBhvr>
                                      <p:to>
                                        <p:strVal val="visible"/>
                                      </p:to>
                                    </p:set>
                                    <p:animEffect transition="in" filter="blinds(horizontal)">
                                      <p:cBhvr>
                                        <p:cTn id="20" dur="500"/>
                                        <p:tgtEl>
                                          <p:spTgt spid="214020">
                                            <p:txEl>
                                              <p:pRg st="3" end="3"/>
                                            </p:txEl>
                                          </p:spTgt>
                                        </p:tgtEl>
                                      </p:cBhvr>
                                    </p:animEffect>
                                  </p:childTnLst>
                                </p:cTn>
                              </p:par>
                            </p:childTnLst>
                          </p:cTn>
                        </p:par>
                        <p:par>
                          <p:cTn id="21" fill="hold">
                            <p:stCondLst>
                              <p:cond delay="500"/>
                            </p:stCondLst>
                            <p:childTnLst>
                              <p:par>
                                <p:cTn id="22" presetID="3" presetClass="entr" presetSubtype="10" fill="hold" grpId="0" nodeType="afterEffect">
                                  <p:stCondLst>
                                    <p:cond delay="0"/>
                                  </p:stCondLst>
                                  <p:childTnLst>
                                    <p:set>
                                      <p:cBhvr>
                                        <p:cTn id="23" dur="1" fill="hold">
                                          <p:stCondLst>
                                            <p:cond delay="0"/>
                                          </p:stCondLst>
                                        </p:cTn>
                                        <p:tgtEl>
                                          <p:spTgt spid="214020">
                                            <p:txEl>
                                              <p:pRg st="4" end="4"/>
                                            </p:txEl>
                                          </p:spTgt>
                                        </p:tgtEl>
                                        <p:attrNameLst>
                                          <p:attrName>style.visibility</p:attrName>
                                        </p:attrNameLst>
                                      </p:cBhvr>
                                      <p:to>
                                        <p:strVal val="visible"/>
                                      </p:to>
                                    </p:set>
                                    <p:animEffect transition="in" filter="blinds(horizontal)">
                                      <p:cBhvr>
                                        <p:cTn id="24" dur="500"/>
                                        <p:tgtEl>
                                          <p:spTgt spid="214020">
                                            <p:txEl>
                                              <p:pRg st="4" end="4"/>
                                            </p:txEl>
                                          </p:spTgt>
                                        </p:tgtEl>
                                      </p:cBhvr>
                                    </p:animEffect>
                                  </p:childTnLst>
                                </p:cTn>
                              </p:par>
                            </p:childTnLst>
                          </p:cTn>
                        </p:par>
                        <p:par>
                          <p:cTn id="25" fill="hold">
                            <p:stCondLst>
                              <p:cond delay="1000"/>
                            </p:stCondLst>
                            <p:childTnLst>
                              <p:par>
                                <p:cTn id="26" presetID="3" presetClass="entr" presetSubtype="10" fill="hold" grpId="0" nodeType="afterEffect">
                                  <p:stCondLst>
                                    <p:cond delay="0"/>
                                  </p:stCondLst>
                                  <p:childTnLst>
                                    <p:set>
                                      <p:cBhvr>
                                        <p:cTn id="27" dur="1" fill="hold">
                                          <p:stCondLst>
                                            <p:cond delay="0"/>
                                          </p:stCondLst>
                                        </p:cTn>
                                        <p:tgtEl>
                                          <p:spTgt spid="214020">
                                            <p:txEl>
                                              <p:pRg st="5" end="5"/>
                                            </p:txEl>
                                          </p:spTgt>
                                        </p:tgtEl>
                                        <p:attrNameLst>
                                          <p:attrName>style.visibility</p:attrName>
                                        </p:attrNameLst>
                                      </p:cBhvr>
                                      <p:to>
                                        <p:strVal val="visible"/>
                                      </p:to>
                                    </p:set>
                                    <p:animEffect transition="in" filter="blinds(horizontal)">
                                      <p:cBhvr>
                                        <p:cTn id="28" dur="500"/>
                                        <p:tgtEl>
                                          <p:spTgt spid="214020">
                                            <p:txEl>
                                              <p:pRg st="5" end="5"/>
                                            </p:txEl>
                                          </p:spTgt>
                                        </p:tgtEl>
                                      </p:cBhvr>
                                    </p:animEffect>
                                  </p:childTnLst>
                                </p:cTn>
                              </p:par>
                            </p:childTnLst>
                          </p:cTn>
                        </p:par>
                        <p:par>
                          <p:cTn id="29" fill="hold">
                            <p:stCondLst>
                              <p:cond delay="1500"/>
                            </p:stCondLst>
                            <p:childTnLst>
                              <p:par>
                                <p:cTn id="30" presetID="3" presetClass="entr" presetSubtype="10" fill="hold" grpId="0" nodeType="afterEffect">
                                  <p:stCondLst>
                                    <p:cond delay="0"/>
                                  </p:stCondLst>
                                  <p:childTnLst>
                                    <p:set>
                                      <p:cBhvr>
                                        <p:cTn id="31" dur="1" fill="hold">
                                          <p:stCondLst>
                                            <p:cond delay="0"/>
                                          </p:stCondLst>
                                        </p:cTn>
                                        <p:tgtEl>
                                          <p:spTgt spid="214020">
                                            <p:txEl>
                                              <p:pRg st="6" end="6"/>
                                            </p:txEl>
                                          </p:spTgt>
                                        </p:tgtEl>
                                        <p:attrNameLst>
                                          <p:attrName>style.visibility</p:attrName>
                                        </p:attrNameLst>
                                      </p:cBhvr>
                                      <p:to>
                                        <p:strVal val="visible"/>
                                      </p:to>
                                    </p:set>
                                    <p:animEffect transition="in" filter="blinds(horizontal)">
                                      <p:cBhvr>
                                        <p:cTn id="32" dur="500"/>
                                        <p:tgtEl>
                                          <p:spTgt spid="214020">
                                            <p:txEl>
                                              <p:pRg st="6" end="6"/>
                                            </p:txEl>
                                          </p:spTgt>
                                        </p:tgtEl>
                                      </p:cBhvr>
                                    </p:animEffect>
                                  </p:childTnLst>
                                </p:cTn>
                              </p:par>
                            </p:childTnLst>
                          </p:cTn>
                        </p:par>
                        <p:par>
                          <p:cTn id="33" fill="hold">
                            <p:stCondLst>
                              <p:cond delay="2000"/>
                            </p:stCondLst>
                            <p:childTnLst>
                              <p:par>
                                <p:cTn id="34" presetID="3" presetClass="entr" presetSubtype="10" fill="hold" grpId="0" nodeType="afterEffect">
                                  <p:stCondLst>
                                    <p:cond delay="0"/>
                                  </p:stCondLst>
                                  <p:childTnLst>
                                    <p:set>
                                      <p:cBhvr>
                                        <p:cTn id="35" dur="1" fill="hold">
                                          <p:stCondLst>
                                            <p:cond delay="0"/>
                                          </p:stCondLst>
                                        </p:cTn>
                                        <p:tgtEl>
                                          <p:spTgt spid="214020">
                                            <p:txEl>
                                              <p:pRg st="7" end="7"/>
                                            </p:txEl>
                                          </p:spTgt>
                                        </p:tgtEl>
                                        <p:attrNameLst>
                                          <p:attrName>style.visibility</p:attrName>
                                        </p:attrNameLst>
                                      </p:cBhvr>
                                      <p:to>
                                        <p:strVal val="visible"/>
                                      </p:to>
                                    </p:set>
                                    <p:animEffect transition="in" filter="blinds(horizontal)">
                                      <p:cBhvr>
                                        <p:cTn id="36" dur="500"/>
                                        <p:tgtEl>
                                          <p:spTgt spid="214020">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214020">
                                            <p:txEl>
                                              <p:pRg st="8" end="8"/>
                                            </p:txEl>
                                          </p:spTgt>
                                        </p:tgtEl>
                                        <p:attrNameLst>
                                          <p:attrName>style.visibility</p:attrName>
                                        </p:attrNameLst>
                                      </p:cBhvr>
                                      <p:to>
                                        <p:strVal val="visible"/>
                                      </p:to>
                                    </p:set>
                                    <p:animEffect transition="in" filter="blinds(horizontal)">
                                      <p:cBhvr>
                                        <p:cTn id="41" dur="500"/>
                                        <p:tgtEl>
                                          <p:spTgt spid="214020">
                                            <p:txEl>
                                              <p:pRg st="8" end="8"/>
                                            </p:txEl>
                                          </p:spTgt>
                                        </p:tgtEl>
                                      </p:cBhvr>
                                    </p:animEffect>
                                  </p:childTnLst>
                                </p:cTn>
                              </p:par>
                            </p:childTnLst>
                          </p:cTn>
                        </p:par>
                        <p:par>
                          <p:cTn id="42" fill="hold">
                            <p:stCondLst>
                              <p:cond delay="500"/>
                            </p:stCondLst>
                            <p:childTnLst>
                              <p:par>
                                <p:cTn id="43" presetID="3" presetClass="entr" presetSubtype="10" fill="hold" grpId="0" nodeType="afterEffect">
                                  <p:stCondLst>
                                    <p:cond delay="0"/>
                                  </p:stCondLst>
                                  <p:childTnLst>
                                    <p:set>
                                      <p:cBhvr>
                                        <p:cTn id="44" dur="1" fill="hold">
                                          <p:stCondLst>
                                            <p:cond delay="0"/>
                                          </p:stCondLst>
                                        </p:cTn>
                                        <p:tgtEl>
                                          <p:spTgt spid="214020">
                                            <p:txEl>
                                              <p:pRg st="9" end="9"/>
                                            </p:txEl>
                                          </p:spTgt>
                                        </p:tgtEl>
                                        <p:attrNameLst>
                                          <p:attrName>style.visibility</p:attrName>
                                        </p:attrNameLst>
                                      </p:cBhvr>
                                      <p:to>
                                        <p:strVal val="visible"/>
                                      </p:to>
                                    </p:set>
                                    <p:animEffect transition="in" filter="blinds(horizontal)">
                                      <p:cBhvr>
                                        <p:cTn id="45" dur="500"/>
                                        <p:tgtEl>
                                          <p:spTgt spid="214020">
                                            <p:txEl>
                                              <p:pRg st="9" end="9"/>
                                            </p:txEl>
                                          </p:spTgt>
                                        </p:tgtEl>
                                      </p:cBhvr>
                                    </p:animEffect>
                                  </p:childTnLst>
                                </p:cTn>
                              </p:par>
                            </p:childTnLst>
                          </p:cTn>
                        </p:par>
                        <p:par>
                          <p:cTn id="46" fill="hold">
                            <p:stCondLst>
                              <p:cond delay="1000"/>
                            </p:stCondLst>
                            <p:childTnLst>
                              <p:par>
                                <p:cTn id="47" presetID="3" presetClass="entr" presetSubtype="10" fill="hold" grpId="0" nodeType="afterEffect">
                                  <p:stCondLst>
                                    <p:cond delay="0"/>
                                  </p:stCondLst>
                                  <p:childTnLst>
                                    <p:set>
                                      <p:cBhvr>
                                        <p:cTn id="48" dur="1" fill="hold">
                                          <p:stCondLst>
                                            <p:cond delay="0"/>
                                          </p:stCondLst>
                                        </p:cTn>
                                        <p:tgtEl>
                                          <p:spTgt spid="214020">
                                            <p:txEl>
                                              <p:pRg st="10" end="10"/>
                                            </p:txEl>
                                          </p:spTgt>
                                        </p:tgtEl>
                                        <p:attrNameLst>
                                          <p:attrName>style.visibility</p:attrName>
                                        </p:attrNameLst>
                                      </p:cBhvr>
                                      <p:to>
                                        <p:strVal val="visible"/>
                                      </p:to>
                                    </p:set>
                                    <p:animEffect transition="in" filter="blinds(horizontal)">
                                      <p:cBhvr>
                                        <p:cTn id="49" dur="500"/>
                                        <p:tgtEl>
                                          <p:spTgt spid="214020">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20" grpId="0" build="p"/>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517240"/>
            <a:ext cx="8229600" cy="4287863"/>
          </a:xfrm>
        </p:spPr>
        <p:txBody>
          <a:bodyPr>
            <a:normAutofit/>
          </a:bodyPr>
          <a:lstStyle/>
          <a:p>
            <a:pPr>
              <a:buNone/>
            </a:pPr>
            <a:r>
              <a:rPr lang="zh-CN" altLang="en-US" sz="3600" b="1" dirty="0" smtClean="0">
                <a:solidFill>
                  <a:srgbClr val="002060"/>
                </a:solidFill>
                <a:effectLst>
                  <a:outerShdw blurRad="38100" dist="38100" dir="2700000" algn="tl">
                    <a:srgbClr val="000000">
                      <a:alpha val="43137"/>
                    </a:srgbClr>
                  </a:outerShdw>
                </a:effectLst>
                <a:latin typeface="楷体_GB2312" pitchFamily="49" charset="-122"/>
                <a:ea typeface="楷体_GB2312" pitchFamily="49" charset="-122"/>
              </a:rPr>
              <a:t>思考：</a:t>
            </a:r>
            <a:endParaRPr lang="en-US" altLang="zh-CN" sz="3600" b="1" dirty="0" smtClean="0">
              <a:solidFill>
                <a:srgbClr val="002060"/>
              </a:solidFill>
              <a:effectLst>
                <a:outerShdw blurRad="38100" dist="38100" dir="2700000" algn="tl">
                  <a:srgbClr val="000000">
                    <a:alpha val="43137"/>
                  </a:srgbClr>
                </a:outerShdw>
              </a:effectLst>
              <a:latin typeface="楷体_GB2312" pitchFamily="49" charset="-122"/>
              <a:ea typeface="楷体_GB2312" pitchFamily="49" charset="-122"/>
            </a:endParaRPr>
          </a:p>
          <a:p>
            <a:pPr>
              <a:buNone/>
            </a:pPr>
            <a:r>
              <a:rPr lang="zh-CN" altLang="en-US" sz="3600" b="1" dirty="0" smtClean="0">
                <a:solidFill>
                  <a:srgbClr val="002060"/>
                </a:solidFill>
                <a:effectLst>
                  <a:outerShdw blurRad="38100" dist="38100" dir="2700000" algn="tl">
                    <a:srgbClr val="000000">
                      <a:alpha val="43137"/>
                    </a:srgbClr>
                  </a:outerShdw>
                </a:effectLst>
                <a:latin typeface="楷体_GB2312" pitchFamily="49" charset="-122"/>
                <a:ea typeface="楷体_GB2312" pitchFamily="49" charset="-122"/>
              </a:rPr>
              <a:t>鸦片战争失败的原因是什么？</a:t>
            </a:r>
            <a:endParaRPr lang="zh-CN" altLang="en-US" sz="3600" b="1" dirty="0">
              <a:solidFill>
                <a:srgbClr val="002060"/>
              </a:solidFill>
              <a:effectLst>
                <a:outerShdw blurRad="38100" dist="38100" dir="2700000" algn="tl">
                  <a:srgbClr val="000000">
                    <a:alpha val="43137"/>
                  </a:srgbClr>
                </a:outerShdw>
              </a:effectLst>
              <a:latin typeface="楷体_GB2312" pitchFamily="49" charset="-122"/>
              <a:ea typeface="楷体_GB2312" pitchFamily="49" charset="-122"/>
            </a:endParaRPr>
          </a:p>
        </p:txBody>
      </p:sp>
      <p:sp>
        <p:nvSpPr>
          <p:cNvPr id="4" name="矩形 3"/>
          <p:cNvSpPr/>
          <p:nvPr/>
        </p:nvSpPr>
        <p:spPr>
          <a:xfrm>
            <a:off x="683568" y="2137420"/>
            <a:ext cx="7344816" cy="2954655"/>
          </a:xfrm>
          <a:prstGeom prst="rect">
            <a:avLst/>
          </a:prstGeom>
        </p:spPr>
        <p:txBody>
          <a:bodyPr wrap="square">
            <a:spAutoFit/>
          </a:bodyPr>
          <a:lstStyle/>
          <a:p>
            <a:pPr indent="304800" algn="just">
              <a:lnSpc>
                <a:spcPct val="150000"/>
              </a:lnSpc>
            </a:pPr>
            <a:r>
              <a:rPr lang="en-US" altLang="zh-CN" sz="3200" dirty="0" smtClean="0">
                <a:solidFill>
                  <a:srgbClr val="FF0000"/>
                </a:solidFill>
                <a:latin typeface="黑体" pitchFamily="49" charset="-122"/>
                <a:ea typeface="黑体" pitchFamily="49" charset="-122"/>
              </a:rPr>
              <a:t>1.</a:t>
            </a:r>
            <a:r>
              <a:rPr lang="zh-CN" altLang="en-US" sz="3200" dirty="0" smtClean="0">
                <a:solidFill>
                  <a:srgbClr val="FF0000"/>
                </a:solidFill>
                <a:latin typeface="黑体" pitchFamily="49" charset="-122"/>
                <a:ea typeface="黑体" pitchFamily="49" charset="-122"/>
              </a:rPr>
              <a:t>客观原因</a:t>
            </a:r>
            <a:r>
              <a:rPr lang="en-US" altLang="zh-CN" sz="2400" dirty="0" smtClean="0">
                <a:solidFill>
                  <a:srgbClr val="FF0000"/>
                </a:solidFill>
                <a:latin typeface="黑体" pitchFamily="49" charset="-122"/>
                <a:ea typeface="黑体" pitchFamily="49" charset="-122"/>
              </a:rPr>
              <a:t>——</a:t>
            </a:r>
            <a:r>
              <a:rPr lang="zh-CN" altLang="en-US" sz="2800" b="1" dirty="0" smtClean="0">
                <a:solidFill>
                  <a:srgbClr val="002060"/>
                </a:solidFill>
                <a:effectLst>
                  <a:outerShdw blurRad="38100" dist="38100" dir="2700000" algn="tl">
                    <a:srgbClr val="000000">
                      <a:alpha val="43137"/>
                    </a:srgbClr>
                  </a:outerShdw>
                </a:effectLst>
                <a:latin typeface="楷体_GB2312" pitchFamily="49" charset="-122"/>
                <a:ea typeface="楷体_GB2312" pitchFamily="49" charset="-122"/>
              </a:rPr>
              <a:t>英国综合国力强大</a:t>
            </a:r>
          </a:p>
          <a:p>
            <a:pPr indent="304800" algn="just">
              <a:lnSpc>
                <a:spcPct val="150000"/>
              </a:lnSpc>
            </a:pPr>
            <a:r>
              <a:rPr lang="en-US" altLang="zh-CN" sz="3200" dirty="0" smtClean="0">
                <a:solidFill>
                  <a:srgbClr val="FF0000"/>
                </a:solidFill>
                <a:latin typeface="黑体" pitchFamily="49" charset="-122"/>
                <a:ea typeface="黑体" pitchFamily="49" charset="-122"/>
              </a:rPr>
              <a:t>2.</a:t>
            </a:r>
            <a:r>
              <a:rPr lang="zh-CN" altLang="en-US" sz="3200" dirty="0" smtClean="0">
                <a:solidFill>
                  <a:srgbClr val="FF0000"/>
                </a:solidFill>
                <a:latin typeface="黑体" pitchFamily="49" charset="-122"/>
                <a:ea typeface="黑体" pitchFamily="49" charset="-122"/>
              </a:rPr>
              <a:t>主观原因</a:t>
            </a:r>
            <a:r>
              <a:rPr lang="en-US" altLang="zh-CN" sz="2400" dirty="0" smtClean="0">
                <a:solidFill>
                  <a:srgbClr val="FF0000"/>
                </a:solidFill>
                <a:latin typeface="黑体" pitchFamily="49" charset="-122"/>
                <a:ea typeface="黑体" pitchFamily="49" charset="-122"/>
              </a:rPr>
              <a:t>——</a:t>
            </a:r>
            <a:r>
              <a:rPr lang="zh-CN" altLang="en-US" sz="2800" b="1" dirty="0" smtClean="0">
                <a:solidFill>
                  <a:srgbClr val="002060"/>
                </a:solidFill>
                <a:effectLst>
                  <a:outerShdw blurRad="38100" dist="38100" dir="2700000" algn="tl">
                    <a:srgbClr val="000000">
                      <a:alpha val="43137"/>
                    </a:srgbClr>
                  </a:outerShdw>
                </a:effectLst>
                <a:latin typeface="楷体_GB2312" pitchFamily="49" charset="-122"/>
                <a:ea typeface="楷体_GB2312" pitchFamily="49" charset="-122"/>
              </a:rPr>
              <a:t>清王朝的腐朽落后</a:t>
            </a:r>
          </a:p>
          <a:p>
            <a:pPr indent="304800">
              <a:lnSpc>
                <a:spcPct val="150000"/>
              </a:lnSpc>
            </a:pPr>
            <a:r>
              <a:rPr lang="en-US" altLang="zh-CN" sz="3200" dirty="0" smtClean="0">
                <a:solidFill>
                  <a:srgbClr val="FF0000"/>
                </a:solidFill>
                <a:latin typeface="黑体" pitchFamily="49" charset="-122"/>
                <a:ea typeface="黑体" pitchFamily="49" charset="-122"/>
              </a:rPr>
              <a:t>3.</a:t>
            </a:r>
            <a:r>
              <a:rPr lang="zh-CN" altLang="en-US" sz="3200" dirty="0" smtClean="0">
                <a:solidFill>
                  <a:srgbClr val="FF0000"/>
                </a:solidFill>
                <a:latin typeface="黑体" pitchFamily="49" charset="-122"/>
                <a:ea typeface="黑体" pitchFamily="49" charset="-122"/>
              </a:rPr>
              <a:t>根本原因</a:t>
            </a:r>
            <a:r>
              <a:rPr lang="en-US" altLang="zh-CN" sz="2400" dirty="0" smtClean="0">
                <a:solidFill>
                  <a:srgbClr val="FF0000"/>
                </a:solidFill>
                <a:latin typeface="黑体" pitchFamily="49" charset="-122"/>
                <a:ea typeface="黑体" pitchFamily="49" charset="-122"/>
              </a:rPr>
              <a:t>——</a:t>
            </a:r>
            <a:r>
              <a:rPr lang="zh-CN" altLang="en-US" sz="2800" b="1" dirty="0" smtClean="0">
                <a:solidFill>
                  <a:srgbClr val="002060"/>
                </a:solidFill>
                <a:effectLst>
                  <a:outerShdw blurRad="38100" dist="38100" dir="2700000" algn="tl">
                    <a:srgbClr val="000000">
                      <a:alpha val="43137"/>
                    </a:srgbClr>
                  </a:outerShdw>
                </a:effectLst>
                <a:latin typeface="楷体_GB2312" pitchFamily="49" charset="-122"/>
                <a:ea typeface="楷体_GB2312" pitchFamily="49" charset="-122"/>
              </a:rPr>
              <a:t>中国腐朽没落的封建主义         无法抵抗新兴的资本主义</a:t>
            </a:r>
          </a:p>
        </p:txBody>
      </p:sp>
    </p:spTree>
    <p:extLst>
      <p:ext uri="{BB962C8B-B14F-4D97-AF65-F5344CB8AC3E}">
        <p14:creationId xmlns:p14="http://schemas.microsoft.com/office/powerpoint/2010/main" val="737971913"/>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blinds(horizontal)">
                                      <p:cBhvr>
                                        <p:cTn id="16" dur="500"/>
                                        <p:tgtEl>
                                          <p:spTgt spid="4">
                                            <p:txEl>
                                              <p:pRg st="0" end="0"/>
                                            </p:txEl>
                                          </p:spTgt>
                                        </p:tgtEl>
                                      </p:cBhvr>
                                    </p:animEffect>
                                  </p:childTnLst>
                                </p:cTn>
                              </p:par>
                            </p:childTnLst>
                          </p:cTn>
                        </p:par>
                        <p:par>
                          <p:cTn id="17" fill="hold">
                            <p:stCondLst>
                              <p:cond delay="500"/>
                            </p:stCondLst>
                            <p:childTnLst>
                              <p:par>
                                <p:cTn id="18" presetID="3" presetClass="entr" presetSubtype="10" fill="hold" nodeType="after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blinds(horizontal)">
                                      <p:cBhvr>
                                        <p:cTn id="20" dur="500"/>
                                        <p:tgtEl>
                                          <p:spTgt spid="4">
                                            <p:txEl>
                                              <p:pRg st="1" end="1"/>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blinds(horizontal)">
                                      <p:cBhvr>
                                        <p:cTn id="23"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251520" y="481236"/>
            <a:ext cx="8748464"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lnSpc>
                <a:spcPts val="3500"/>
              </a:lnSpc>
              <a:spcBef>
                <a:spcPct val="0"/>
              </a:spcBef>
              <a:buFontTx/>
              <a:buNone/>
            </a:pP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史论阐释</a:t>
            </a:r>
            <a:r>
              <a:rPr lang="en-US" altLang="zh-CN" sz="2400" dirty="0">
                <a:latin typeface="微软雅黑" panose="020B0503020204020204" pitchFamily="34" charset="-122"/>
                <a:ea typeface="微软雅黑" panose="020B0503020204020204" pitchFamily="34" charset="-122"/>
              </a:rPr>
              <a:t>】</a:t>
            </a:r>
          </a:p>
          <a:p>
            <a:pPr eaLnBrk="1" hangingPunct="1">
              <a:lnSpc>
                <a:spcPts val="3500"/>
              </a:lnSpc>
              <a:spcBef>
                <a:spcPct val="0"/>
              </a:spcBef>
              <a:buFontTx/>
              <a:buNone/>
            </a:pPr>
            <a:r>
              <a:rPr lang="zh-CN" altLang="en-US" sz="2400" dirty="0">
                <a:latin typeface="微软雅黑" panose="020B0503020204020204" pitchFamily="34" charset="-122"/>
                <a:ea typeface="微软雅黑" panose="020B0503020204020204" pitchFamily="34" charset="-122"/>
              </a:rPr>
              <a:t>    鸦片战争的影响</a:t>
            </a:r>
          </a:p>
          <a:p>
            <a:pPr eaLnBrk="1" hangingPunct="1">
              <a:lnSpc>
                <a:spcPts val="3500"/>
              </a:lnSpc>
              <a:spcBef>
                <a:spcPct val="0"/>
              </a:spcBef>
              <a:buFontTx/>
              <a:buNone/>
            </a:pPr>
            <a:r>
              <a:rPr lang="en-US" altLang="zh-CN" sz="2400" dirty="0">
                <a:latin typeface="微软雅黑" panose="020B0503020204020204" pitchFamily="34" charset="-122"/>
                <a:ea typeface="微软雅黑" panose="020B0503020204020204" pitchFamily="34" charset="-122"/>
              </a:rPr>
              <a:t>    (1)</a:t>
            </a:r>
            <a:r>
              <a:rPr lang="zh-CN" altLang="en-US" sz="2400" dirty="0">
                <a:latin typeface="微软雅黑" panose="020B0503020204020204" pitchFamily="34" charset="-122"/>
                <a:ea typeface="微软雅黑" panose="020B0503020204020204" pitchFamily="34" charset="-122"/>
              </a:rPr>
              <a:t>政治：中国的领土主权遭到破坏，中国开始沦为半殖民地半封建社会，是中国近代史的开端。</a:t>
            </a:r>
          </a:p>
          <a:p>
            <a:pPr eaLnBrk="1" hangingPunct="1">
              <a:lnSpc>
                <a:spcPts val="3500"/>
              </a:lnSpc>
              <a:spcBef>
                <a:spcPct val="0"/>
              </a:spcBef>
              <a:buFontTx/>
              <a:buNone/>
            </a:pPr>
            <a:r>
              <a:rPr lang="en-US" altLang="zh-CN" sz="2400" dirty="0">
                <a:latin typeface="微软雅黑" panose="020B0503020204020204" pitchFamily="34" charset="-122"/>
                <a:ea typeface="微软雅黑" panose="020B0503020204020204" pitchFamily="34" charset="-122"/>
              </a:rPr>
              <a:t>    (2)</a:t>
            </a:r>
            <a:r>
              <a:rPr lang="zh-CN" altLang="en-US" sz="2400" dirty="0">
                <a:latin typeface="微软雅黑" panose="020B0503020204020204" pitchFamily="34" charset="-122"/>
                <a:ea typeface="微软雅黑" panose="020B0503020204020204" pitchFamily="34" charset="-122"/>
              </a:rPr>
              <a:t>经济：自然经济逐步解体，中国开始被卷入资本主义世界市场，客观上促进了中国商品经济的发展。</a:t>
            </a:r>
          </a:p>
          <a:p>
            <a:pPr eaLnBrk="1" hangingPunct="1">
              <a:lnSpc>
                <a:spcPts val="3500"/>
              </a:lnSpc>
              <a:spcBef>
                <a:spcPct val="0"/>
              </a:spcBef>
              <a:buFontTx/>
              <a:buNone/>
            </a:pPr>
            <a:r>
              <a:rPr lang="en-US" altLang="zh-CN" sz="2400" dirty="0">
                <a:latin typeface="微软雅黑" panose="020B0503020204020204" pitchFamily="34" charset="-122"/>
                <a:ea typeface="微软雅黑" panose="020B0503020204020204" pitchFamily="34" charset="-122"/>
              </a:rPr>
              <a:t>    (3)</a:t>
            </a:r>
            <a:r>
              <a:rPr lang="zh-CN" altLang="en-US" sz="2400" dirty="0">
                <a:latin typeface="微软雅黑" panose="020B0503020204020204" pitchFamily="34" charset="-122"/>
                <a:ea typeface="微软雅黑" panose="020B0503020204020204" pitchFamily="34" charset="-122"/>
              </a:rPr>
              <a:t>思想文化：一部分先进的知识分子开始抛弃陈腐观念，注目世界，探索新知，掀起了一股“向西方学习”的新思潮。</a:t>
            </a:r>
          </a:p>
          <a:p>
            <a:pPr eaLnBrk="1" hangingPunct="1">
              <a:lnSpc>
                <a:spcPts val="3500"/>
              </a:lnSpc>
              <a:spcBef>
                <a:spcPct val="0"/>
              </a:spcBef>
              <a:buFontTx/>
              <a:buNone/>
            </a:pPr>
            <a:r>
              <a:rPr lang="en-US" altLang="zh-CN" sz="2400" dirty="0">
                <a:latin typeface="微软雅黑" panose="020B0503020204020204" pitchFamily="34" charset="-122"/>
                <a:ea typeface="微软雅黑" panose="020B0503020204020204" pitchFamily="34" charset="-122"/>
              </a:rPr>
              <a:t>    (4)</a:t>
            </a:r>
            <a:r>
              <a:rPr lang="zh-CN" altLang="en-US" sz="2400" dirty="0">
                <a:latin typeface="微软雅黑" panose="020B0503020204020204" pitchFamily="34" charset="-122"/>
                <a:ea typeface="微软雅黑" panose="020B0503020204020204" pitchFamily="34" charset="-122"/>
              </a:rPr>
              <a:t>总体上促使中国被迫向近代社会转型，客观上促进了中国的近代化进程。</a:t>
            </a:r>
          </a:p>
        </p:txBody>
      </p:sp>
    </p:spTree>
    <p:extLst>
      <p:ext uri="{BB962C8B-B14F-4D97-AF65-F5344CB8AC3E}">
        <p14:creationId xmlns:p14="http://schemas.microsoft.com/office/powerpoint/2010/main" val="237779554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35599" name="Group 79"/>
          <p:cNvGraphicFramePr>
            <a:graphicFrameLocks noGrp="1"/>
          </p:cNvGraphicFramePr>
          <p:nvPr>
            <p:extLst>
              <p:ext uri="{D42A27DB-BD31-4B8C-83A1-F6EECF244321}">
                <p14:modId xmlns:p14="http://schemas.microsoft.com/office/powerpoint/2010/main" val="2324802849"/>
              </p:ext>
            </p:extLst>
          </p:nvPr>
        </p:nvGraphicFramePr>
        <p:xfrm>
          <a:off x="611560" y="913284"/>
          <a:ext cx="8136904" cy="3552312"/>
        </p:xfrm>
        <a:graphic>
          <a:graphicData uri="http://schemas.openxmlformats.org/drawingml/2006/table">
            <a:tbl>
              <a:tblPr/>
              <a:tblGrid>
                <a:gridCol w="3781425"/>
                <a:gridCol w="4355479"/>
              </a:tblGrid>
              <a:tr h="672674">
                <a:tc>
                  <a:txBody>
                    <a:bodyPr/>
                    <a:lstStyle>
                      <a:lvl1pPr>
                        <a:spcBef>
                          <a:spcPct val="20000"/>
                        </a:spcBef>
                        <a:buFont typeface="Arial" pitchFamily="34" charset="0"/>
                        <a:defRPr sz="2800">
                          <a:solidFill>
                            <a:schemeClr val="tx1"/>
                          </a:solidFill>
                          <a:latin typeface="Calibri" pitchFamily="34" charset="0"/>
                          <a:ea typeface="宋体" pitchFamily="2" charset="-122"/>
                        </a:defRPr>
                      </a:lvl1pPr>
                      <a:lvl2pPr>
                        <a:spcBef>
                          <a:spcPct val="20000"/>
                        </a:spcBef>
                        <a:buFont typeface="Arial" pitchFamily="34" charset="0"/>
                        <a:defRPr sz="2400">
                          <a:solidFill>
                            <a:schemeClr val="tx1"/>
                          </a:solidFill>
                          <a:latin typeface="Calibri" pitchFamily="34" charset="0"/>
                          <a:ea typeface="宋体" pitchFamily="2" charset="-122"/>
                        </a:defRPr>
                      </a:lvl2pPr>
                      <a:lvl3pPr>
                        <a:spcBef>
                          <a:spcPct val="20000"/>
                        </a:spcBef>
                        <a:buFont typeface="Arial" pitchFamily="34" charset="0"/>
                        <a:defRPr sz="2000">
                          <a:solidFill>
                            <a:schemeClr val="tx1"/>
                          </a:solidFill>
                          <a:latin typeface="Calibri" pitchFamily="34" charset="0"/>
                          <a:ea typeface="宋体" pitchFamily="2" charset="-122"/>
                        </a:defRPr>
                      </a:lvl3pPr>
                      <a:lvl4pPr>
                        <a:spcBef>
                          <a:spcPct val="20000"/>
                        </a:spcBef>
                        <a:buFont typeface="Arial" pitchFamily="34" charset="0"/>
                        <a:defRPr>
                          <a:solidFill>
                            <a:schemeClr val="tx1"/>
                          </a:solidFill>
                          <a:latin typeface="Calibri" pitchFamily="34" charset="0"/>
                          <a:ea typeface="宋体" pitchFamily="2" charset="-122"/>
                        </a:defRPr>
                      </a:lvl4pPr>
                      <a:lvl5pPr>
                        <a:spcBef>
                          <a:spcPct val="20000"/>
                        </a:spcBef>
                        <a:buFont typeface="Arial" pitchFamily="34" charset="0"/>
                        <a:defRPr>
                          <a:solidFill>
                            <a:schemeClr val="tx1"/>
                          </a:solidFill>
                          <a:latin typeface="Calibri" pitchFamily="34" charset="0"/>
                          <a:ea typeface="宋体" pitchFamily="2" charset="-122"/>
                        </a:defRPr>
                      </a:lvl5pPr>
                      <a:lvl6pPr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0" fontAlgn="base" latinLnBrk="0" hangingPunct="0">
                        <a:lnSpc>
                          <a:spcPts val="3200"/>
                        </a:lnSpc>
                        <a:spcBef>
                          <a:spcPct val="0"/>
                        </a:spcBef>
                        <a:spcAft>
                          <a:spcPct val="0"/>
                        </a:spcAft>
                        <a:buClrTx/>
                        <a:buSzTx/>
                        <a:buFontTx/>
                        <a:buNone/>
                        <a:tabLst/>
                      </a:pPr>
                      <a:r>
                        <a:rPr kumimoji="0" lang="zh-CN" altLang="en-US" sz="2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最新考纲</a:t>
                      </a:r>
                    </a:p>
                  </a:txBody>
                  <a:tcPr marT="38100" marB="381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itchFamily="34" charset="0"/>
                        <a:defRPr sz="2800">
                          <a:solidFill>
                            <a:schemeClr val="tx1"/>
                          </a:solidFill>
                          <a:latin typeface="Calibri" pitchFamily="34" charset="0"/>
                          <a:ea typeface="宋体" pitchFamily="2" charset="-122"/>
                        </a:defRPr>
                      </a:lvl1pPr>
                      <a:lvl2pPr>
                        <a:spcBef>
                          <a:spcPct val="20000"/>
                        </a:spcBef>
                        <a:buFont typeface="Arial" pitchFamily="34" charset="0"/>
                        <a:defRPr sz="2400">
                          <a:solidFill>
                            <a:schemeClr val="tx1"/>
                          </a:solidFill>
                          <a:latin typeface="Calibri" pitchFamily="34" charset="0"/>
                          <a:ea typeface="宋体" pitchFamily="2" charset="-122"/>
                        </a:defRPr>
                      </a:lvl2pPr>
                      <a:lvl3pPr>
                        <a:spcBef>
                          <a:spcPct val="20000"/>
                        </a:spcBef>
                        <a:buFont typeface="Arial" pitchFamily="34" charset="0"/>
                        <a:defRPr sz="2000">
                          <a:solidFill>
                            <a:schemeClr val="tx1"/>
                          </a:solidFill>
                          <a:latin typeface="Calibri" pitchFamily="34" charset="0"/>
                          <a:ea typeface="宋体" pitchFamily="2" charset="-122"/>
                        </a:defRPr>
                      </a:lvl3pPr>
                      <a:lvl4pPr>
                        <a:spcBef>
                          <a:spcPct val="20000"/>
                        </a:spcBef>
                        <a:buFont typeface="Arial" pitchFamily="34" charset="0"/>
                        <a:defRPr>
                          <a:solidFill>
                            <a:schemeClr val="tx1"/>
                          </a:solidFill>
                          <a:latin typeface="Calibri" pitchFamily="34" charset="0"/>
                          <a:ea typeface="宋体" pitchFamily="2" charset="-122"/>
                        </a:defRPr>
                      </a:lvl4pPr>
                      <a:lvl5pPr>
                        <a:spcBef>
                          <a:spcPct val="20000"/>
                        </a:spcBef>
                        <a:buFont typeface="Arial" pitchFamily="34" charset="0"/>
                        <a:defRPr>
                          <a:solidFill>
                            <a:schemeClr val="tx1"/>
                          </a:solidFill>
                          <a:latin typeface="Calibri" pitchFamily="34" charset="0"/>
                          <a:ea typeface="宋体" pitchFamily="2" charset="-122"/>
                        </a:defRPr>
                      </a:lvl5pPr>
                      <a:lvl6pPr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0" fontAlgn="base" latinLnBrk="0" hangingPunct="0">
                        <a:lnSpc>
                          <a:spcPts val="3200"/>
                        </a:lnSpc>
                        <a:spcBef>
                          <a:spcPct val="0"/>
                        </a:spcBef>
                        <a:spcAft>
                          <a:spcPct val="0"/>
                        </a:spcAft>
                        <a:buClrTx/>
                        <a:buSzTx/>
                        <a:buFontTx/>
                        <a:buNone/>
                        <a:tabLst/>
                      </a:pPr>
                      <a:r>
                        <a:rPr kumimoji="0" lang="zh-CN" altLang="en-US" sz="2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专题主旨</a:t>
                      </a:r>
                    </a:p>
                  </a:txBody>
                  <a:tcPr marT="38100" marB="381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303235">
                <a:tc>
                  <a:txBody>
                    <a:bodyPr/>
                    <a:lstStyle>
                      <a:lvl1pPr>
                        <a:spcBef>
                          <a:spcPct val="20000"/>
                        </a:spcBef>
                        <a:buFont typeface="Arial" pitchFamily="34" charset="0"/>
                        <a:defRPr sz="2800">
                          <a:solidFill>
                            <a:schemeClr val="tx1"/>
                          </a:solidFill>
                          <a:latin typeface="Calibri" pitchFamily="34" charset="0"/>
                          <a:ea typeface="宋体" pitchFamily="2" charset="-122"/>
                        </a:defRPr>
                      </a:lvl1pPr>
                      <a:lvl2pPr>
                        <a:spcBef>
                          <a:spcPct val="20000"/>
                        </a:spcBef>
                        <a:buFont typeface="Arial" pitchFamily="34" charset="0"/>
                        <a:defRPr sz="2400">
                          <a:solidFill>
                            <a:schemeClr val="tx1"/>
                          </a:solidFill>
                          <a:latin typeface="Calibri" pitchFamily="34" charset="0"/>
                          <a:ea typeface="宋体" pitchFamily="2" charset="-122"/>
                        </a:defRPr>
                      </a:lvl2pPr>
                      <a:lvl3pPr>
                        <a:spcBef>
                          <a:spcPct val="20000"/>
                        </a:spcBef>
                        <a:buFont typeface="Arial" pitchFamily="34" charset="0"/>
                        <a:defRPr sz="2000">
                          <a:solidFill>
                            <a:schemeClr val="tx1"/>
                          </a:solidFill>
                          <a:latin typeface="Calibri" pitchFamily="34" charset="0"/>
                          <a:ea typeface="宋体" pitchFamily="2" charset="-122"/>
                        </a:defRPr>
                      </a:lvl3pPr>
                      <a:lvl4pPr>
                        <a:spcBef>
                          <a:spcPct val="20000"/>
                        </a:spcBef>
                        <a:buFont typeface="Arial" pitchFamily="34" charset="0"/>
                        <a:defRPr>
                          <a:solidFill>
                            <a:schemeClr val="tx1"/>
                          </a:solidFill>
                          <a:latin typeface="Calibri" pitchFamily="34" charset="0"/>
                          <a:ea typeface="宋体" pitchFamily="2" charset="-122"/>
                        </a:defRPr>
                      </a:lvl4pPr>
                      <a:lvl5pPr>
                        <a:spcBef>
                          <a:spcPct val="20000"/>
                        </a:spcBef>
                        <a:buFont typeface="Arial" pitchFamily="34" charset="0"/>
                        <a:defRPr>
                          <a:solidFill>
                            <a:schemeClr val="tx1"/>
                          </a:solidFill>
                          <a:latin typeface="Calibri" pitchFamily="34" charset="0"/>
                          <a:ea typeface="宋体" pitchFamily="2" charset="-122"/>
                        </a:defRPr>
                      </a:lvl5pPr>
                      <a:lvl6pPr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914400" rtl="0" eaLnBrk="0" fontAlgn="base" latinLnBrk="0" hangingPunct="0">
                        <a:lnSpc>
                          <a:spcPts val="3200"/>
                        </a:lnSpc>
                        <a:spcBef>
                          <a:spcPct val="0"/>
                        </a:spcBef>
                        <a:spcAft>
                          <a:spcPct val="0"/>
                        </a:spcAft>
                        <a:buClrTx/>
                        <a:buSzTx/>
                        <a:buFontTx/>
                        <a:buNone/>
                        <a:tabLst/>
                      </a:pPr>
                      <a:r>
                        <a:rPr kumimoji="0" lang="zh-CN" altLang="en-US" sz="2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　</a:t>
                      </a:r>
                      <a:r>
                        <a:rPr kumimoji="0" lang="en-US" altLang="zh-CN" sz="2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1.1840</a:t>
                      </a:r>
                      <a:r>
                        <a:rPr kumimoji="0" lang="zh-CN" altLang="en-US" sz="2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至</a:t>
                      </a:r>
                      <a:r>
                        <a:rPr kumimoji="0" lang="en-US" altLang="zh-CN" sz="2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1900</a:t>
                      </a:r>
                      <a:r>
                        <a:rPr kumimoji="0" lang="zh-CN" altLang="en-US" sz="2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年间列强侵略与中国人民的反抗斗争</a:t>
                      </a:r>
                    </a:p>
                  </a:txBody>
                  <a:tcPr marT="38100" marB="381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lvl1pPr>
                        <a:spcBef>
                          <a:spcPct val="20000"/>
                        </a:spcBef>
                        <a:buFont typeface="Arial" pitchFamily="34" charset="0"/>
                        <a:defRPr sz="2800">
                          <a:solidFill>
                            <a:schemeClr val="tx1"/>
                          </a:solidFill>
                          <a:latin typeface="Calibri" pitchFamily="34" charset="0"/>
                          <a:ea typeface="宋体" pitchFamily="2" charset="-122"/>
                        </a:defRPr>
                      </a:lvl1pPr>
                      <a:lvl2pPr>
                        <a:spcBef>
                          <a:spcPct val="20000"/>
                        </a:spcBef>
                        <a:buFont typeface="Arial" pitchFamily="34" charset="0"/>
                        <a:defRPr sz="2400">
                          <a:solidFill>
                            <a:schemeClr val="tx1"/>
                          </a:solidFill>
                          <a:latin typeface="Calibri" pitchFamily="34" charset="0"/>
                          <a:ea typeface="宋体" pitchFamily="2" charset="-122"/>
                        </a:defRPr>
                      </a:lvl2pPr>
                      <a:lvl3pPr>
                        <a:spcBef>
                          <a:spcPct val="20000"/>
                        </a:spcBef>
                        <a:buFont typeface="Arial" pitchFamily="34" charset="0"/>
                        <a:defRPr sz="2000">
                          <a:solidFill>
                            <a:schemeClr val="tx1"/>
                          </a:solidFill>
                          <a:latin typeface="Calibri" pitchFamily="34" charset="0"/>
                          <a:ea typeface="宋体" pitchFamily="2" charset="-122"/>
                        </a:defRPr>
                      </a:lvl3pPr>
                      <a:lvl4pPr>
                        <a:spcBef>
                          <a:spcPct val="20000"/>
                        </a:spcBef>
                        <a:buFont typeface="Arial" pitchFamily="34" charset="0"/>
                        <a:defRPr>
                          <a:solidFill>
                            <a:schemeClr val="tx1"/>
                          </a:solidFill>
                          <a:latin typeface="Calibri" pitchFamily="34" charset="0"/>
                          <a:ea typeface="宋体" pitchFamily="2" charset="-122"/>
                        </a:defRPr>
                      </a:lvl4pPr>
                      <a:lvl5pPr>
                        <a:spcBef>
                          <a:spcPct val="20000"/>
                        </a:spcBef>
                        <a:buFont typeface="Arial" pitchFamily="34" charset="0"/>
                        <a:defRPr>
                          <a:solidFill>
                            <a:schemeClr val="tx1"/>
                          </a:solidFill>
                          <a:latin typeface="Calibri" pitchFamily="34" charset="0"/>
                          <a:ea typeface="宋体" pitchFamily="2" charset="-122"/>
                        </a:defRPr>
                      </a:lvl5pPr>
                      <a:lvl6pPr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914400" rtl="0" eaLnBrk="0" fontAlgn="base" latinLnBrk="0" hangingPunct="0">
                        <a:lnSpc>
                          <a:spcPts val="3200"/>
                        </a:lnSpc>
                        <a:spcBef>
                          <a:spcPct val="0"/>
                        </a:spcBef>
                        <a:spcAft>
                          <a:spcPct val="0"/>
                        </a:spcAft>
                        <a:buClrTx/>
                        <a:buSzTx/>
                        <a:buFontTx/>
                        <a:buNone/>
                        <a:tabLst/>
                      </a:pPr>
                      <a:r>
                        <a:rPr kumimoji="0" lang="zh-CN" altLang="en-US" sz="2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　中国近代史既是列强不断侵华把中国推向半殖民地半封建社会的历史，同时也是中国人民为争取民族独立和民主富强而不断探索的历史</a:t>
                      </a:r>
                    </a:p>
                  </a:txBody>
                  <a:tcPr marT="38100" marB="381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576403">
                <a:tc>
                  <a:txBody>
                    <a:bodyPr/>
                    <a:lstStyle>
                      <a:lvl1pPr>
                        <a:spcBef>
                          <a:spcPct val="20000"/>
                        </a:spcBef>
                        <a:buFont typeface="Arial" pitchFamily="34" charset="0"/>
                        <a:defRPr sz="2800">
                          <a:solidFill>
                            <a:schemeClr val="tx1"/>
                          </a:solidFill>
                          <a:latin typeface="Calibri" pitchFamily="34" charset="0"/>
                          <a:ea typeface="宋体" pitchFamily="2" charset="-122"/>
                        </a:defRPr>
                      </a:lvl1pPr>
                      <a:lvl2pPr>
                        <a:spcBef>
                          <a:spcPct val="20000"/>
                        </a:spcBef>
                        <a:buFont typeface="Arial" pitchFamily="34" charset="0"/>
                        <a:defRPr sz="2400">
                          <a:solidFill>
                            <a:schemeClr val="tx1"/>
                          </a:solidFill>
                          <a:latin typeface="Calibri" pitchFamily="34" charset="0"/>
                          <a:ea typeface="宋体" pitchFamily="2" charset="-122"/>
                        </a:defRPr>
                      </a:lvl2pPr>
                      <a:lvl3pPr>
                        <a:spcBef>
                          <a:spcPct val="20000"/>
                        </a:spcBef>
                        <a:buFont typeface="Arial" pitchFamily="34" charset="0"/>
                        <a:defRPr sz="2000">
                          <a:solidFill>
                            <a:schemeClr val="tx1"/>
                          </a:solidFill>
                          <a:latin typeface="Calibri" pitchFamily="34" charset="0"/>
                          <a:ea typeface="宋体" pitchFamily="2" charset="-122"/>
                        </a:defRPr>
                      </a:lvl3pPr>
                      <a:lvl4pPr>
                        <a:spcBef>
                          <a:spcPct val="20000"/>
                        </a:spcBef>
                        <a:buFont typeface="Arial" pitchFamily="34" charset="0"/>
                        <a:defRPr>
                          <a:solidFill>
                            <a:schemeClr val="tx1"/>
                          </a:solidFill>
                          <a:latin typeface="Calibri" pitchFamily="34" charset="0"/>
                          <a:ea typeface="宋体" pitchFamily="2" charset="-122"/>
                        </a:defRPr>
                      </a:lvl4pPr>
                      <a:lvl5pPr>
                        <a:spcBef>
                          <a:spcPct val="20000"/>
                        </a:spcBef>
                        <a:buFont typeface="Arial" pitchFamily="34" charset="0"/>
                        <a:defRPr>
                          <a:solidFill>
                            <a:schemeClr val="tx1"/>
                          </a:solidFill>
                          <a:latin typeface="Calibri" pitchFamily="34" charset="0"/>
                          <a:ea typeface="宋体" pitchFamily="2" charset="-122"/>
                        </a:defRPr>
                      </a:lvl5pPr>
                      <a:lvl6pPr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914400" rtl="0" eaLnBrk="0" fontAlgn="base" latinLnBrk="0" hangingPunct="0">
                        <a:lnSpc>
                          <a:spcPts val="3200"/>
                        </a:lnSpc>
                        <a:spcBef>
                          <a:spcPct val="0"/>
                        </a:spcBef>
                        <a:spcAft>
                          <a:spcPct val="0"/>
                        </a:spcAft>
                        <a:buClrTx/>
                        <a:buSzTx/>
                        <a:buFontTx/>
                        <a:buNone/>
                        <a:tabLst/>
                      </a:pPr>
                      <a:r>
                        <a:rPr kumimoji="0" lang="zh-CN" altLang="en-US" sz="2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　</a:t>
                      </a:r>
                      <a:r>
                        <a:rPr kumimoji="0" lang="en-US" altLang="zh-CN" sz="2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2.</a:t>
                      </a:r>
                      <a:r>
                        <a:rPr kumimoji="0" lang="zh-CN" altLang="en-US" sz="2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侵华日军的罪行与中国军民的抗日斗争	</a:t>
                      </a:r>
                    </a:p>
                  </a:txBody>
                  <a:tcPr marT="38100" marB="381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r>
            </a:tbl>
          </a:graphicData>
        </a:graphic>
      </p:graphicFrame>
    </p:spTree>
    <p:extLst>
      <p:ext uri="{BB962C8B-B14F-4D97-AF65-F5344CB8AC3E}">
        <p14:creationId xmlns:p14="http://schemas.microsoft.com/office/powerpoint/2010/main" val="2605527472"/>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35599"/>
                                        </p:tgtEl>
                                        <p:attrNameLst>
                                          <p:attrName>style.visibility</p:attrName>
                                        </p:attrNameLst>
                                      </p:cBhvr>
                                      <p:to>
                                        <p:strVal val="visible"/>
                                      </p:to>
                                    </p:set>
                                    <p:animEffect transition="in" filter="blinds(horizontal)">
                                      <p:cBhvr>
                                        <p:cTn id="7" dur="500"/>
                                        <p:tgtEl>
                                          <p:spTgt spid="2355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349" name="Text Box 5"/>
          <p:cNvSpPr txBox="1">
            <a:spLocks noChangeArrowheads="1"/>
          </p:cNvSpPr>
          <p:nvPr/>
        </p:nvSpPr>
        <p:spPr bwMode="auto">
          <a:xfrm>
            <a:off x="1600200" y="508001"/>
            <a:ext cx="1676400" cy="523220"/>
          </a:xfrm>
          <a:prstGeom prst="rect">
            <a:avLst/>
          </a:prstGeom>
          <a:noFill/>
          <a:ln w="9525">
            <a:noFill/>
            <a:miter lim="800000"/>
            <a:headEnd/>
            <a:tailEnd/>
          </a:ln>
          <a:effectLst/>
        </p:spPr>
        <p:txBody>
          <a:bodyPr>
            <a:spAutoFit/>
          </a:bodyPr>
          <a:lstStyle/>
          <a:p>
            <a:pPr algn="l"/>
            <a:r>
              <a:rPr kumimoji="0" lang="zh-CN" altLang="en-US" sz="2800" dirty="0">
                <a:solidFill>
                  <a:schemeClr val="tx1"/>
                </a:solidFill>
                <a:latin typeface="Verdana" pitchFamily="34" charset="0"/>
                <a:ea typeface="隶书" pitchFamily="49" charset="-122"/>
              </a:rPr>
              <a:t>扩大权益</a:t>
            </a:r>
          </a:p>
        </p:txBody>
      </p:sp>
      <p:sp>
        <p:nvSpPr>
          <p:cNvPr id="57350" name="AutoShape 6"/>
          <p:cNvSpPr>
            <a:spLocks noChangeArrowheads="1"/>
          </p:cNvSpPr>
          <p:nvPr/>
        </p:nvSpPr>
        <p:spPr bwMode="auto">
          <a:xfrm>
            <a:off x="1524000" y="952500"/>
            <a:ext cx="2286000" cy="404813"/>
          </a:xfrm>
          <a:prstGeom prst="rightArrow">
            <a:avLst>
              <a:gd name="adj1" fmla="val 50000"/>
              <a:gd name="adj2" fmla="val 117647"/>
            </a:avLst>
          </a:prstGeom>
          <a:solidFill>
            <a:srgbClr val="FF0000"/>
          </a:solidFill>
          <a:ln w="9525">
            <a:solidFill>
              <a:srgbClr val="7030A0">
                <a:alpha val="86000"/>
              </a:srgbClr>
            </a:solidFill>
            <a:miter lim="800000"/>
            <a:headEnd/>
            <a:tailEnd/>
          </a:ln>
          <a:effectLst/>
        </p:spPr>
        <p:txBody>
          <a:bodyPr wrap="none" anchor="ctr"/>
          <a:lstStyle/>
          <a:p>
            <a:endParaRPr lang="zh-CN" altLang="en-US"/>
          </a:p>
        </p:txBody>
      </p:sp>
      <p:sp>
        <p:nvSpPr>
          <p:cNvPr id="57351" name="AutoShape 7"/>
          <p:cNvSpPr>
            <a:spLocks noChangeArrowheads="1"/>
          </p:cNvSpPr>
          <p:nvPr/>
        </p:nvSpPr>
        <p:spPr bwMode="auto">
          <a:xfrm>
            <a:off x="4800601" y="1016000"/>
            <a:ext cx="2511425" cy="404813"/>
          </a:xfrm>
          <a:prstGeom prst="leftArrow">
            <a:avLst>
              <a:gd name="adj1" fmla="val 50000"/>
              <a:gd name="adj2" fmla="val 129248"/>
            </a:avLst>
          </a:prstGeom>
          <a:solidFill>
            <a:srgbClr val="0000FF"/>
          </a:solidFill>
          <a:ln w="9525">
            <a:solidFill>
              <a:srgbClr val="FFFF00"/>
            </a:solidFill>
            <a:miter lim="800000"/>
            <a:headEnd/>
            <a:tailEnd/>
          </a:ln>
          <a:effectLst/>
        </p:spPr>
        <p:txBody>
          <a:bodyPr wrap="none" anchor="ctr"/>
          <a:lstStyle/>
          <a:p>
            <a:endParaRPr lang="zh-CN" altLang="en-US"/>
          </a:p>
        </p:txBody>
      </p:sp>
      <p:sp>
        <p:nvSpPr>
          <p:cNvPr id="57352" name="Text Box 8"/>
          <p:cNvSpPr txBox="1">
            <a:spLocks noChangeArrowheads="1"/>
          </p:cNvSpPr>
          <p:nvPr/>
        </p:nvSpPr>
        <p:spPr bwMode="auto">
          <a:xfrm>
            <a:off x="4787900" y="457730"/>
            <a:ext cx="2646878" cy="461665"/>
          </a:xfrm>
          <a:prstGeom prst="rect">
            <a:avLst/>
          </a:prstGeom>
          <a:noFill/>
          <a:ln w="9525">
            <a:noFill/>
            <a:miter lim="800000"/>
            <a:headEnd/>
            <a:tailEnd/>
          </a:ln>
          <a:effectLst/>
        </p:spPr>
        <p:txBody>
          <a:bodyPr wrap="none">
            <a:spAutoFit/>
          </a:bodyPr>
          <a:lstStyle/>
          <a:p>
            <a:pPr algn="l"/>
            <a:r>
              <a:rPr kumimoji="0" lang="zh-CN" altLang="en-US" sz="2400" dirty="0">
                <a:solidFill>
                  <a:schemeClr val="tx1"/>
                </a:solidFill>
                <a:latin typeface="Verdana" pitchFamily="34" charset="0"/>
                <a:ea typeface="隶书" pitchFamily="49" charset="-122"/>
              </a:rPr>
              <a:t>担心危及统治利益</a:t>
            </a:r>
          </a:p>
        </p:txBody>
      </p:sp>
      <p:sp>
        <p:nvSpPr>
          <p:cNvPr id="57353" name="Text Box 9"/>
          <p:cNvSpPr txBox="1">
            <a:spLocks noChangeArrowheads="1"/>
          </p:cNvSpPr>
          <p:nvPr/>
        </p:nvSpPr>
        <p:spPr bwMode="auto">
          <a:xfrm>
            <a:off x="1403350" y="1357313"/>
            <a:ext cx="2646878" cy="461665"/>
          </a:xfrm>
          <a:prstGeom prst="rect">
            <a:avLst/>
          </a:prstGeom>
          <a:noFill/>
          <a:ln w="9525">
            <a:noFill/>
            <a:miter lim="800000"/>
            <a:headEnd/>
            <a:tailEnd/>
          </a:ln>
          <a:effectLst/>
        </p:spPr>
        <p:txBody>
          <a:bodyPr wrap="none">
            <a:spAutoFit/>
          </a:bodyPr>
          <a:lstStyle/>
          <a:p>
            <a:r>
              <a:rPr lang="zh-CN" altLang="en-US" sz="2400" dirty="0">
                <a:latin typeface="Verdana" pitchFamily="34" charset="0"/>
                <a:ea typeface="隶书" pitchFamily="49" charset="-122"/>
              </a:rPr>
              <a:t>提出“修约”要求</a:t>
            </a:r>
          </a:p>
        </p:txBody>
      </p:sp>
      <p:sp>
        <p:nvSpPr>
          <p:cNvPr id="57354" name="Text Box 10"/>
          <p:cNvSpPr txBox="1">
            <a:spLocks noChangeArrowheads="1"/>
          </p:cNvSpPr>
          <p:nvPr/>
        </p:nvSpPr>
        <p:spPr bwMode="auto">
          <a:xfrm>
            <a:off x="5148264" y="1416845"/>
            <a:ext cx="1970087" cy="461665"/>
          </a:xfrm>
          <a:prstGeom prst="rect">
            <a:avLst/>
          </a:prstGeom>
          <a:noFill/>
          <a:ln w="9525">
            <a:noFill/>
            <a:miter lim="800000"/>
            <a:headEnd/>
            <a:tailEnd/>
          </a:ln>
          <a:effectLst/>
        </p:spPr>
        <p:txBody>
          <a:bodyPr>
            <a:spAutoFit/>
          </a:bodyPr>
          <a:lstStyle/>
          <a:p>
            <a:r>
              <a:rPr lang="zh-CN" altLang="en-US" sz="2400" dirty="0">
                <a:latin typeface="Verdana" pitchFamily="34" charset="0"/>
                <a:ea typeface="隶书" pitchFamily="49" charset="-122"/>
              </a:rPr>
              <a:t>拒绝“修约”</a:t>
            </a:r>
          </a:p>
        </p:txBody>
      </p:sp>
      <p:sp>
        <p:nvSpPr>
          <p:cNvPr id="57355" name="Text Box 11"/>
          <p:cNvSpPr txBox="1">
            <a:spLocks noChangeArrowheads="1"/>
          </p:cNvSpPr>
          <p:nvPr/>
        </p:nvSpPr>
        <p:spPr bwMode="auto">
          <a:xfrm>
            <a:off x="7451726" y="877094"/>
            <a:ext cx="1547813" cy="584775"/>
          </a:xfrm>
          <a:prstGeom prst="rect">
            <a:avLst/>
          </a:prstGeom>
          <a:solidFill>
            <a:schemeClr val="tx1"/>
          </a:solidFill>
          <a:ln w="9525">
            <a:solidFill>
              <a:srgbClr val="0033CC"/>
            </a:solidFill>
            <a:miter lim="800000"/>
            <a:headEnd/>
            <a:tailEnd/>
          </a:ln>
          <a:effectLst/>
        </p:spPr>
        <p:txBody>
          <a:bodyPr>
            <a:spAutoFit/>
          </a:bodyPr>
          <a:lstStyle/>
          <a:p>
            <a:r>
              <a:rPr kumimoji="0" lang="zh-CN" altLang="en-US" sz="3200" dirty="0">
                <a:solidFill>
                  <a:srgbClr val="FFFF00"/>
                </a:solidFill>
                <a:latin typeface="Verdana" pitchFamily="34" charset="0"/>
                <a:ea typeface="黑体" pitchFamily="49" charset="-122"/>
              </a:rPr>
              <a:t>清政府</a:t>
            </a:r>
          </a:p>
        </p:txBody>
      </p:sp>
      <p:sp>
        <p:nvSpPr>
          <p:cNvPr id="57356" name="Line 12"/>
          <p:cNvSpPr>
            <a:spLocks noChangeShapeType="1"/>
          </p:cNvSpPr>
          <p:nvPr/>
        </p:nvSpPr>
        <p:spPr bwMode="auto">
          <a:xfrm>
            <a:off x="762000" y="1651000"/>
            <a:ext cx="0" cy="1143000"/>
          </a:xfrm>
          <a:prstGeom prst="line">
            <a:avLst/>
          </a:prstGeom>
          <a:noFill/>
          <a:ln w="76200">
            <a:solidFill>
              <a:srgbClr val="7030A0"/>
            </a:solidFill>
            <a:round/>
            <a:headEnd/>
            <a:tailEnd/>
          </a:ln>
          <a:effectLst/>
        </p:spPr>
        <p:txBody>
          <a:bodyPr/>
          <a:lstStyle/>
          <a:p>
            <a:endParaRPr lang="zh-CN" altLang="en-US"/>
          </a:p>
        </p:txBody>
      </p:sp>
      <p:sp>
        <p:nvSpPr>
          <p:cNvPr id="57357" name="Line 13"/>
          <p:cNvSpPr>
            <a:spLocks noChangeShapeType="1"/>
          </p:cNvSpPr>
          <p:nvPr/>
        </p:nvSpPr>
        <p:spPr bwMode="auto">
          <a:xfrm>
            <a:off x="762000" y="2794000"/>
            <a:ext cx="7543800" cy="0"/>
          </a:xfrm>
          <a:prstGeom prst="line">
            <a:avLst/>
          </a:prstGeom>
          <a:noFill/>
          <a:ln w="76200">
            <a:solidFill>
              <a:srgbClr val="7030A0"/>
            </a:solidFill>
            <a:round/>
            <a:headEnd/>
            <a:tailEnd/>
          </a:ln>
          <a:effectLst/>
        </p:spPr>
        <p:txBody>
          <a:bodyPr/>
          <a:lstStyle/>
          <a:p>
            <a:endParaRPr lang="zh-CN" altLang="en-US"/>
          </a:p>
        </p:txBody>
      </p:sp>
      <p:sp>
        <p:nvSpPr>
          <p:cNvPr id="57358" name="Line 14"/>
          <p:cNvSpPr>
            <a:spLocks noChangeShapeType="1"/>
          </p:cNvSpPr>
          <p:nvPr/>
        </p:nvSpPr>
        <p:spPr bwMode="auto">
          <a:xfrm flipV="1">
            <a:off x="8305800" y="1778000"/>
            <a:ext cx="0" cy="1016000"/>
          </a:xfrm>
          <a:prstGeom prst="line">
            <a:avLst/>
          </a:prstGeom>
          <a:noFill/>
          <a:ln w="76200">
            <a:solidFill>
              <a:srgbClr val="7030A0"/>
            </a:solidFill>
            <a:round/>
            <a:headEnd/>
            <a:tailEnd/>
          </a:ln>
          <a:effectLst/>
        </p:spPr>
        <p:txBody>
          <a:bodyPr/>
          <a:lstStyle/>
          <a:p>
            <a:endParaRPr lang="zh-CN" altLang="en-US"/>
          </a:p>
        </p:txBody>
      </p:sp>
      <p:sp>
        <p:nvSpPr>
          <p:cNvPr id="57361" name="Text Box 17"/>
          <p:cNvSpPr txBox="1">
            <a:spLocks noChangeArrowheads="1"/>
          </p:cNvSpPr>
          <p:nvPr/>
        </p:nvSpPr>
        <p:spPr bwMode="auto">
          <a:xfrm>
            <a:off x="179388" y="637646"/>
            <a:ext cx="1223962" cy="1077218"/>
          </a:xfrm>
          <a:prstGeom prst="rect">
            <a:avLst/>
          </a:prstGeom>
          <a:noFill/>
          <a:ln w="9525">
            <a:solidFill>
              <a:schemeClr val="tx1"/>
            </a:solidFill>
            <a:miter lim="800000"/>
            <a:headEnd/>
            <a:tailEnd/>
          </a:ln>
          <a:effectLst/>
        </p:spPr>
        <p:txBody>
          <a:bodyPr>
            <a:spAutoFit/>
          </a:bodyPr>
          <a:lstStyle/>
          <a:p>
            <a:r>
              <a:rPr kumimoji="0" lang="zh-CN" altLang="en-US" sz="3200" dirty="0">
                <a:solidFill>
                  <a:srgbClr val="C00000"/>
                </a:solidFill>
                <a:latin typeface="Verdana" pitchFamily="34" charset="0"/>
                <a:ea typeface="黑体" pitchFamily="49" charset="-122"/>
              </a:rPr>
              <a:t>英法等国</a:t>
            </a:r>
          </a:p>
        </p:txBody>
      </p:sp>
      <p:sp>
        <p:nvSpPr>
          <p:cNvPr id="57363" name="WordArt 19"/>
          <p:cNvSpPr>
            <a:spLocks noChangeArrowheads="1" noChangeShapeType="1" noTextEdit="1"/>
          </p:cNvSpPr>
          <p:nvPr/>
        </p:nvSpPr>
        <p:spPr bwMode="auto">
          <a:xfrm rot="5400000">
            <a:off x="3860800" y="917046"/>
            <a:ext cx="1016000" cy="457200"/>
          </a:xfrm>
          <a:prstGeom prst="rect">
            <a:avLst/>
          </a:prstGeom>
        </p:spPr>
        <p:txBody>
          <a:bodyPr vert="eaVert" wrap="none" fromWordArt="1">
            <a:prstTxWarp prst="textPlain">
              <a:avLst>
                <a:gd name="adj" fmla="val 50000"/>
              </a:avLst>
            </a:prstTxWarp>
          </a:bodyPr>
          <a:lstStyle/>
          <a:p>
            <a:pPr fontAlgn="auto"/>
            <a:r>
              <a:rPr lang="zh-CN" altLang="en-US" sz="3600" kern="10" spc="720" dirty="0">
                <a:ln w="9525">
                  <a:solidFill>
                    <a:srgbClr val="FFFF00"/>
                  </a:solidFill>
                  <a:round/>
                  <a:headEnd/>
                  <a:tailEnd/>
                </a:ln>
                <a:solidFill>
                  <a:srgbClr val="FF0000"/>
                </a:solidFill>
                <a:effectLst>
                  <a:outerShdw dist="35921" dir="2700000" algn="ctr" rotWithShape="0">
                    <a:srgbClr val="C0C0C0">
                      <a:alpha val="80000"/>
                    </a:srgbClr>
                  </a:outerShdw>
                </a:effectLst>
                <a:latin typeface="黑体"/>
                <a:ea typeface="黑体"/>
              </a:rPr>
              <a:t>矛盾</a:t>
            </a:r>
          </a:p>
        </p:txBody>
      </p:sp>
      <p:sp>
        <p:nvSpPr>
          <p:cNvPr id="57372" name="Text Box 28"/>
          <p:cNvSpPr txBox="1">
            <a:spLocks noChangeArrowheads="1"/>
          </p:cNvSpPr>
          <p:nvPr/>
        </p:nvSpPr>
        <p:spPr bwMode="auto">
          <a:xfrm>
            <a:off x="6927850" y="1373188"/>
            <a:ext cx="2236510" cy="400110"/>
          </a:xfrm>
          <a:prstGeom prst="rect">
            <a:avLst/>
          </a:prstGeom>
          <a:noFill/>
          <a:ln w="9525">
            <a:noFill/>
            <a:miter lim="800000"/>
            <a:headEnd/>
            <a:tailEnd/>
          </a:ln>
          <a:effectLst/>
        </p:spPr>
        <p:txBody>
          <a:bodyPr wrap="none">
            <a:spAutoFit/>
          </a:bodyPr>
          <a:lstStyle/>
          <a:p>
            <a:pPr algn="l"/>
            <a:r>
              <a:rPr kumimoji="0" lang="zh-CN" altLang="en-US" sz="2000">
                <a:solidFill>
                  <a:schemeClr val="tx1"/>
                </a:solidFill>
                <a:latin typeface="Verdana" pitchFamily="34" charset="0"/>
                <a:ea typeface="黑体" pitchFamily="49" charset="-122"/>
              </a:rPr>
              <a:t>（忙于镇压起义）</a:t>
            </a:r>
          </a:p>
        </p:txBody>
      </p:sp>
      <p:sp>
        <p:nvSpPr>
          <p:cNvPr id="57376" name="Text Box 32"/>
          <p:cNvSpPr txBox="1">
            <a:spLocks noChangeArrowheads="1"/>
          </p:cNvSpPr>
          <p:nvPr/>
        </p:nvSpPr>
        <p:spPr bwMode="auto">
          <a:xfrm>
            <a:off x="228601" y="4064000"/>
            <a:ext cx="2398713" cy="830997"/>
          </a:xfrm>
          <a:prstGeom prst="rect">
            <a:avLst/>
          </a:prstGeom>
          <a:noFill/>
          <a:ln w="38100">
            <a:solidFill>
              <a:schemeClr val="tx1"/>
            </a:solidFill>
            <a:miter lim="800000"/>
            <a:headEnd/>
            <a:tailEnd/>
          </a:ln>
          <a:effectLst/>
        </p:spPr>
        <p:txBody>
          <a:bodyPr>
            <a:spAutoFit/>
          </a:bodyPr>
          <a:lstStyle/>
          <a:p>
            <a:pPr algn="ctr">
              <a:spcBef>
                <a:spcPct val="50000"/>
              </a:spcBef>
            </a:pPr>
            <a:r>
              <a:rPr lang="en-US" altLang="zh-CN" sz="2400" dirty="0">
                <a:solidFill>
                  <a:schemeClr val="tx1"/>
                </a:solidFill>
                <a:latin typeface="Times New Roman" pitchFamily="18" charset="0"/>
                <a:ea typeface="黑体" pitchFamily="49" charset="-122"/>
              </a:rPr>
              <a:t>《</a:t>
            </a:r>
            <a:r>
              <a:rPr lang="zh-CN" altLang="en-US" sz="2400" dirty="0">
                <a:solidFill>
                  <a:schemeClr val="tx1"/>
                </a:solidFill>
                <a:latin typeface="Times New Roman" pitchFamily="18" charset="0"/>
                <a:ea typeface="黑体" pitchFamily="49" charset="-122"/>
              </a:rPr>
              <a:t>天津条约</a:t>
            </a:r>
            <a:r>
              <a:rPr lang="en-US" altLang="zh-CN" sz="2400" dirty="0">
                <a:solidFill>
                  <a:schemeClr val="tx1"/>
                </a:solidFill>
                <a:latin typeface="Times New Roman" pitchFamily="18" charset="0"/>
                <a:ea typeface="黑体" pitchFamily="49" charset="-122"/>
              </a:rPr>
              <a:t>》</a:t>
            </a:r>
            <a:r>
              <a:rPr lang="en-US" altLang="zh-CN" sz="2400" dirty="0">
                <a:solidFill>
                  <a:schemeClr val="tx1"/>
                </a:solidFill>
                <a:latin typeface="Times New Roman" pitchFamily="18" charset="0"/>
                <a:ea typeface="宋体" pitchFamily="2" charset="-122"/>
              </a:rPr>
              <a:t>            </a:t>
            </a:r>
            <a:r>
              <a:rPr lang="zh-CN" altLang="en-US" sz="2400" dirty="0">
                <a:solidFill>
                  <a:schemeClr val="tx1"/>
                </a:solidFill>
                <a:latin typeface="Times New Roman" pitchFamily="18" charset="0"/>
                <a:ea typeface="宋体" pitchFamily="2" charset="-122"/>
              </a:rPr>
              <a:t>（</a:t>
            </a:r>
            <a:r>
              <a:rPr lang="en-US" altLang="zh-CN" sz="2400" dirty="0">
                <a:solidFill>
                  <a:schemeClr val="tx1"/>
                </a:solidFill>
                <a:latin typeface="Times New Roman" pitchFamily="18" charset="0"/>
                <a:ea typeface="宋体" pitchFamily="2" charset="-122"/>
              </a:rPr>
              <a:t>1858</a:t>
            </a:r>
            <a:r>
              <a:rPr lang="zh-CN" altLang="en-US" sz="2400" dirty="0">
                <a:solidFill>
                  <a:schemeClr val="tx1"/>
                </a:solidFill>
                <a:latin typeface="Times New Roman" pitchFamily="18" charset="0"/>
                <a:ea typeface="宋体" pitchFamily="2" charset="-122"/>
              </a:rPr>
              <a:t>年）</a:t>
            </a:r>
          </a:p>
        </p:txBody>
      </p:sp>
      <p:sp>
        <p:nvSpPr>
          <p:cNvPr id="57381" name="Text Box 37"/>
          <p:cNvSpPr txBox="1">
            <a:spLocks noChangeArrowheads="1"/>
          </p:cNvSpPr>
          <p:nvPr/>
        </p:nvSpPr>
        <p:spPr bwMode="auto">
          <a:xfrm>
            <a:off x="6400801" y="4064000"/>
            <a:ext cx="2492375" cy="830997"/>
          </a:xfrm>
          <a:prstGeom prst="rect">
            <a:avLst/>
          </a:prstGeom>
          <a:noFill/>
          <a:ln w="38100">
            <a:solidFill>
              <a:schemeClr val="tx1"/>
            </a:solidFill>
            <a:miter lim="800000"/>
            <a:headEnd/>
            <a:tailEnd/>
          </a:ln>
          <a:effectLst/>
        </p:spPr>
        <p:txBody>
          <a:bodyPr>
            <a:spAutoFit/>
          </a:bodyPr>
          <a:lstStyle/>
          <a:p>
            <a:pPr algn="ctr">
              <a:spcBef>
                <a:spcPct val="50000"/>
              </a:spcBef>
            </a:pPr>
            <a:r>
              <a:rPr lang="en-US" altLang="zh-CN" sz="2400" dirty="0">
                <a:solidFill>
                  <a:schemeClr val="tx1"/>
                </a:solidFill>
                <a:latin typeface="Times New Roman" pitchFamily="18" charset="0"/>
                <a:ea typeface="黑体" pitchFamily="49" charset="-122"/>
              </a:rPr>
              <a:t>《</a:t>
            </a:r>
            <a:r>
              <a:rPr lang="zh-CN" altLang="en-US" sz="2400" dirty="0">
                <a:solidFill>
                  <a:schemeClr val="tx1"/>
                </a:solidFill>
                <a:latin typeface="Times New Roman" pitchFamily="18" charset="0"/>
                <a:ea typeface="黑体" pitchFamily="49" charset="-122"/>
              </a:rPr>
              <a:t>北京条约</a:t>
            </a:r>
            <a:r>
              <a:rPr lang="en-US" altLang="zh-CN" sz="2400" dirty="0">
                <a:solidFill>
                  <a:schemeClr val="tx1"/>
                </a:solidFill>
                <a:latin typeface="Times New Roman" pitchFamily="18" charset="0"/>
                <a:ea typeface="黑体" pitchFamily="49" charset="-122"/>
              </a:rPr>
              <a:t>》</a:t>
            </a:r>
            <a:r>
              <a:rPr lang="en-US" altLang="zh-CN" sz="2400" dirty="0">
                <a:solidFill>
                  <a:schemeClr val="tx1"/>
                </a:solidFill>
                <a:latin typeface="Times New Roman" pitchFamily="18" charset="0"/>
                <a:ea typeface="宋体" pitchFamily="2" charset="-122"/>
              </a:rPr>
              <a:t>            </a:t>
            </a:r>
            <a:r>
              <a:rPr lang="zh-CN" altLang="en-US" sz="2400" dirty="0">
                <a:solidFill>
                  <a:schemeClr val="tx1"/>
                </a:solidFill>
                <a:latin typeface="Times New Roman" pitchFamily="18" charset="0"/>
                <a:ea typeface="宋体" pitchFamily="2" charset="-122"/>
              </a:rPr>
              <a:t>（</a:t>
            </a:r>
            <a:r>
              <a:rPr lang="en-US" altLang="zh-CN" sz="2400" dirty="0">
                <a:solidFill>
                  <a:schemeClr val="tx1"/>
                </a:solidFill>
                <a:latin typeface="Times New Roman" pitchFamily="18" charset="0"/>
                <a:ea typeface="宋体" pitchFamily="2" charset="-122"/>
              </a:rPr>
              <a:t>1860</a:t>
            </a:r>
            <a:r>
              <a:rPr lang="zh-CN" altLang="en-US" sz="2400" dirty="0">
                <a:solidFill>
                  <a:schemeClr val="tx1"/>
                </a:solidFill>
                <a:latin typeface="Times New Roman" pitchFamily="18" charset="0"/>
                <a:ea typeface="宋体" pitchFamily="2" charset="-122"/>
              </a:rPr>
              <a:t>年）</a:t>
            </a:r>
          </a:p>
        </p:txBody>
      </p:sp>
      <p:sp>
        <p:nvSpPr>
          <p:cNvPr id="57382" name="Rectangle 38"/>
          <p:cNvSpPr>
            <a:spLocks noChangeArrowheads="1"/>
          </p:cNvSpPr>
          <p:nvPr/>
        </p:nvSpPr>
        <p:spPr bwMode="auto">
          <a:xfrm>
            <a:off x="3699386" y="3476704"/>
            <a:ext cx="1338828" cy="397032"/>
          </a:xfrm>
          <a:prstGeom prst="rect">
            <a:avLst/>
          </a:prstGeom>
          <a:noFill/>
          <a:ln w="19050">
            <a:noFill/>
            <a:miter lim="800000"/>
            <a:headEnd/>
            <a:tailEnd/>
          </a:ln>
          <a:effectLst/>
        </p:spPr>
        <p:txBody>
          <a:bodyPr wrap="none">
            <a:spAutoFit/>
          </a:bodyPr>
          <a:lstStyle/>
          <a:p>
            <a:pPr algn="l">
              <a:lnSpc>
                <a:spcPct val="110000"/>
              </a:lnSpc>
            </a:pPr>
            <a:r>
              <a:rPr lang="zh-CN" altLang="en-US" dirty="0">
                <a:solidFill>
                  <a:schemeClr val="tx1"/>
                </a:solidFill>
                <a:latin typeface="Times New Roman" pitchFamily="18" charset="0"/>
                <a:ea typeface="宋体" pitchFamily="2" charset="-122"/>
              </a:rPr>
              <a:t>（</a:t>
            </a:r>
            <a:r>
              <a:rPr lang="en-US" altLang="zh-CN" dirty="0">
                <a:solidFill>
                  <a:schemeClr val="tx1"/>
                </a:solidFill>
                <a:latin typeface="Times New Roman" pitchFamily="18" charset="0"/>
                <a:ea typeface="宋体" pitchFamily="2" charset="-122"/>
              </a:rPr>
              <a:t>1856</a:t>
            </a:r>
            <a:r>
              <a:rPr lang="zh-CN" altLang="en-US" dirty="0">
                <a:solidFill>
                  <a:schemeClr val="tx1"/>
                </a:solidFill>
                <a:latin typeface="Times New Roman" pitchFamily="18" charset="0"/>
                <a:ea typeface="宋体" pitchFamily="2" charset="-122"/>
              </a:rPr>
              <a:t>年）</a:t>
            </a:r>
          </a:p>
        </p:txBody>
      </p:sp>
      <p:sp>
        <p:nvSpPr>
          <p:cNvPr id="57383" name="Line 39"/>
          <p:cNvSpPr>
            <a:spLocks noChangeShapeType="1"/>
          </p:cNvSpPr>
          <p:nvPr/>
        </p:nvSpPr>
        <p:spPr bwMode="auto">
          <a:xfrm flipH="1">
            <a:off x="1676400" y="3111500"/>
            <a:ext cx="1676400" cy="825500"/>
          </a:xfrm>
          <a:prstGeom prst="line">
            <a:avLst/>
          </a:prstGeom>
          <a:noFill/>
          <a:ln w="57150">
            <a:solidFill>
              <a:srgbClr val="00B0F0"/>
            </a:solidFill>
            <a:prstDash val="sysDot"/>
            <a:round/>
            <a:headEnd/>
            <a:tailEnd type="triangle" w="med" len="med"/>
          </a:ln>
          <a:effectLst/>
        </p:spPr>
        <p:txBody>
          <a:bodyPr>
            <a:spAutoFit/>
          </a:bodyPr>
          <a:lstStyle/>
          <a:p>
            <a:endParaRPr lang="zh-CN" altLang="en-US"/>
          </a:p>
        </p:txBody>
      </p:sp>
      <p:sp>
        <p:nvSpPr>
          <p:cNvPr id="57384" name="Line 40"/>
          <p:cNvSpPr>
            <a:spLocks noChangeShapeType="1"/>
          </p:cNvSpPr>
          <p:nvPr/>
        </p:nvSpPr>
        <p:spPr bwMode="auto">
          <a:xfrm flipV="1">
            <a:off x="2771776" y="4477680"/>
            <a:ext cx="648097" cy="393"/>
          </a:xfrm>
          <a:prstGeom prst="line">
            <a:avLst/>
          </a:prstGeom>
          <a:noFill/>
          <a:ln w="57150">
            <a:solidFill>
              <a:srgbClr val="00B0F0"/>
            </a:solidFill>
            <a:prstDash val="sysDot"/>
            <a:round/>
            <a:headEnd/>
            <a:tailEnd type="triangle" w="med" len="med"/>
          </a:ln>
          <a:effectLst/>
        </p:spPr>
        <p:txBody>
          <a:bodyPr wrap="square">
            <a:spAutoFit/>
          </a:bodyPr>
          <a:lstStyle/>
          <a:p>
            <a:endParaRPr lang="zh-CN" altLang="en-US"/>
          </a:p>
        </p:txBody>
      </p:sp>
      <p:sp>
        <p:nvSpPr>
          <p:cNvPr id="57385" name="Line 41"/>
          <p:cNvSpPr>
            <a:spLocks noChangeShapeType="1"/>
          </p:cNvSpPr>
          <p:nvPr/>
        </p:nvSpPr>
        <p:spPr bwMode="auto">
          <a:xfrm flipV="1">
            <a:off x="5580112" y="4477680"/>
            <a:ext cx="720080" cy="0"/>
          </a:xfrm>
          <a:prstGeom prst="line">
            <a:avLst/>
          </a:prstGeom>
          <a:noFill/>
          <a:ln w="57150">
            <a:solidFill>
              <a:srgbClr val="00B0F0"/>
            </a:solidFill>
            <a:prstDash val="sysDot"/>
            <a:round/>
            <a:headEnd/>
            <a:tailEnd type="triangle" w="med" len="med"/>
          </a:ln>
          <a:effectLst/>
        </p:spPr>
        <p:txBody>
          <a:bodyPr wrap="square">
            <a:spAutoFit/>
          </a:bodyPr>
          <a:lstStyle/>
          <a:p>
            <a:endParaRPr lang="zh-CN" altLang="en-US"/>
          </a:p>
        </p:txBody>
      </p:sp>
      <p:sp>
        <p:nvSpPr>
          <p:cNvPr id="57386" name="Line 42"/>
          <p:cNvSpPr>
            <a:spLocks noChangeShapeType="1"/>
          </p:cNvSpPr>
          <p:nvPr/>
        </p:nvSpPr>
        <p:spPr bwMode="auto">
          <a:xfrm flipH="1" flipV="1">
            <a:off x="5791200" y="3175000"/>
            <a:ext cx="1447800" cy="762000"/>
          </a:xfrm>
          <a:prstGeom prst="line">
            <a:avLst/>
          </a:prstGeom>
          <a:noFill/>
          <a:ln w="57150">
            <a:solidFill>
              <a:srgbClr val="00B0F0"/>
            </a:solidFill>
            <a:prstDash val="sysDot"/>
            <a:round/>
            <a:headEnd/>
            <a:tailEnd type="triangle" w="med" len="med"/>
          </a:ln>
          <a:effectLst/>
        </p:spPr>
        <p:txBody>
          <a:bodyPr>
            <a:spAutoFit/>
          </a:bodyPr>
          <a:lstStyle/>
          <a:p>
            <a:endParaRPr lang="zh-CN" altLang="en-US"/>
          </a:p>
        </p:txBody>
      </p:sp>
      <p:sp>
        <p:nvSpPr>
          <p:cNvPr id="57387" name="AutoShape 43"/>
          <p:cNvSpPr>
            <a:spLocks noChangeArrowheads="1"/>
          </p:cNvSpPr>
          <p:nvPr/>
        </p:nvSpPr>
        <p:spPr bwMode="auto">
          <a:xfrm>
            <a:off x="1887538" y="1752862"/>
            <a:ext cx="5422622" cy="1780651"/>
          </a:xfrm>
          <a:prstGeom prst="irregularSeal1">
            <a:avLst/>
          </a:prstGeom>
          <a:solidFill>
            <a:schemeClr val="tx1"/>
          </a:solidFill>
          <a:ln w="28575">
            <a:solidFill>
              <a:srgbClr val="FF0000"/>
            </a:solidFill>
            <a:miter lim="800000"/>
            <a:headEnd/>
            <a:tailEnd/>
          </a:ln>
          <a:effectLst/>
        </p:spPr>
        <p:txBody>
          <a:bodyPr wrap="none" anchor="ctr">
            <a:spAutoFit/>
          </a:bodyPr>
          <a:lstStyle/>
          <a:p>
            <a:pPr>
              <a:lnSpc>
                <a:spcPct val="110000"/>
              </a:lnSpc>
            </a:pPr>
            <a:r>
              <a:rPr lang="zh-CN" altLang="en-US" sz="3200" dirty="0">
                <a:solidFill>
                  <a:srgbClr val="FFC000"/>
                </a:solidFill>
                <a:effectLst>
                  <a:outerShdw blurRad="38100" dist="38100" dir="2700000" algn="tl">
                    <a:srgbClr val="C0C0C0"/>
                  </a:outerShdw>
                </a:effectLst>
                <a:latin typeface="黑体" pitchFamily="49" charset="-122"/>
                <a:ea typeface="黑体" pitchFamily="49" charset="-122"/>
              </a:rPr>
              <a:t>第二次鸦片战争</a:t>
            </a:r>
          </a:p>
        </p:txBody>
      </p:sp>
      <p:sp>
        <p:nvSpPr>
          <p:cNvPr id="57392" name="Text Box 48"/>
          <p:cNvSpPr txBox="1">
            <a:spLocks noChangeArrowheads="1"/>
          </p:cNvSpPr>
          <p:nvPr/>
        </p:nvSpPr>
        <p:spPr bwMode="auto">
          <a:xfrm>
            <a:off x="3486150" y="4127500"/>
            <a:ext cx="1877938" cy="830997"/>
          </a:xfrm>
          <a:prstGeom prst="rect">
            <a:avLst/>
          </a:prstGeom>
          <a:solidFill>
            <a:schemeClr val="tx1"/>
          </a:solidFill>
          <a:ln w="38100">
            <a:solidFill>
              <a:srgbClr val="FF6600"/>
            </a:solidFill>
            <a:miter lim="800000"/>
            <a:headEnd/>
            <a:tailEnd/>
          </a:ln>
          <a:effectLst/>
        </p:spPr>
        <p:txBody>
          <a:bodyPr wrap="square">
            <a:spAutoFit/>
          </a:bodyPr>
          <a:lstStyle/>
          <a:p>
            <a:pPr algn="ctr"/>
            <a:r>
              <a:rPr lang="zh-CN" altLang="en-US" sz="2400" dirty="0">
                <a:solidFill>
                  <a:srgbClr val="FFFF00"/>
                </a:solidFill>
              </a:rPr>
              <a:t>攻占北京</a:t>
            </a:r>
          </a:p>
          <a:p>
            <a:pPr algn="ctr"/>
            <a:r>
              <a:rPr lang="zh-CN" altLang="en-US" sz="2400" dirty="0">
                <a:solidFill>
                  <a:srgbClr val="FFFF00"/>
                </a:solidFill>
              </a:rPr>
              <a:t>火烧圆明园</a:t>
            </a:r>
          </a:p>
        </p:txBody>
      </p:sp>
    </p:spTree>
    <p:extLst>
      <p:ext uri="{BB962C8B-B14F-4D97-AF65-F5344CB8AC3E}">
        <p14:creationId xmlns:p14="http://schemas.microsoft.com/office/powerpoint/2010/main" val="186264866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7361"/>
                                        </p:tgtEl>
                                        <p:attrNameLst>
                                          <p:attrName>style.visibility</p:attrName>
                                        </p:attrNameLst>
                                      </p:cBhvr>
                                      <p:to>
                                        <p:strVal val="visible"/>
                                      </p:to>
                                    </p:set>
                                    <p:animEffect transition="in" filter="slide(fromBottom)">
                                      <p:cBhvr>
                                        <p:cTn id="7" dur="500"/>
                                        <p:tgtEl>
                                          <p:spTgt spid="57361"/>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57350"/>
                                        </p:tgtEl>
                                        <p:attrNameLst>
                                          <p:attrName>style.visibility</p:attrName>
                                        </p:attrNameLst>
                                      </p:cBhvr>
                                      <p:to>
                                        <p:strVal val="visible"/>
                                      </p:to>
                                    </p:set>
                                    <p:animEffect transition="in" filter="slide(fromBottom)">
                                      <p:cBhvr>
                                        <p:cTn id="11" dur="500"/>
                                        <p:tgtEl>
                                          <p:spTgt spid="57350"/>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57349"/>
                                        </p:tgtEl>
                                        <p:attrNameLst>
                                          <p:attrName>style.visibility</p:attrName>
                                        </p:attrNameLst>
                                      </p:cBhvr>
                                      <p:to>
                                        <p:strVal val="visible"/>
                                      </p:to>
                                    </p:set>
                                    <p:animEffect transition="in" filter="slide(fromBottom)">
                                      <p:cBhvr>
                                        <p:cTn id="15" dur="500"/>
                                        <p:tgtEl>
                                          <p:spTgt spid="57349"/>
                                        </p:tgtEl>
                                      </p:cBhvr>
                                    </p:animEffect>
                                  </p:childTnLst>
                                </p:cTn>
                              </p:par>
                            </p:childTnLst>
                          </p:cTn>
                        </p:par>
                        <p:par>
                          <p:cTn id="16" fill="hold">
                            <p:stCondLst>
                              <p:cond delay="1500"/>
                            </p:stCondLst>
                            <p:childTnLst>
                              <p:par>
                                <p:cTn id="17" presetID="12" presetClass="entr" presetSubtype="4" fill="hold" grpId="0" nodeType="afterEffect">
                                  <p:stCondLst>
                                    <p:cond delay="0"/>
                                  </p:stCondLst>
                                  <p:childTnLst>
                                    <p:set>
                                      <p:cBhvr>
                                        <p:cTn id="18" dur="1" fill="hold">
                                          <p:stCondLst>
                                            <p:cond delay="0"/>
                                          </p:stCondLst>
                                        </p:cTn>
                                        <p:tgtEl>
                                          <p:spTgt spid="57353"/>
                                        </p:tgtEl>
                                        <p:attrNameLst>
                                          <p:attrName>style.visibility</p:attrName>
                                        </p:attrNameLst>
                                      </p:cBhvr>
                                      <p:to>
                                        <p:strVal val="visible"/>
                                      </p:to>
                                    </p:set>
                                    <p:animEffect transition="in" filter="slide(fromBottom)">
                                      <p:cBhvr>
                                        <p:cTn id="19" dur="500"/>
                                        <p:tgtEl>
                                          <p:spTgt spid="57353"/>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grpId="0" nodeType="clickEffect">
                                  <p:stCondLst>
                                    <p:cond delay="0"/>
                                  </p:stCondLst>
                                  <p:childTnLst>
                                    <p:set>
                                      <p:cBhvr>
                                        <p:cTn id="23" dur="1" fill="hold">
                                          <p:stCondLst>
                                            <p:cond delay="0"/>
                                          </p:stCondLst>
                                        </p:cTn>
                                        <p:tgtEl>
                                          <p:spTgt spid="57355"/>
                                        </p:tgtEl>
                                        <p:attrNameLst>
                                          <p:attrName>style.visibility</p:attrName>
                                        </p:attrNameLst>
                                      </p:cBhvr>
                                      <p:to>
                                        <p:strVal val="visible"/>
                                      </p:to>
                                    </p:set>
                                    <p:animEffect transition="in" filter="slide(fromBottom)">
                                      <p:cBhvr>
                                        <p:cTn id="24" dur="500"/>
                                        <p:tgtEl>
                                          <p:spTgt spid="57355"/>
                                        </p:tgtEl>
                                      </p:cBhvr>
                                    </p:animEffect>
                                  </p:childTnLst>
                                </p:cTn>
                              </p:par>
                            </p:childTnLst>
                          </p:cTn>
                        </p:par>
                        <p:par>
                          <p:cTn id="25" fill="hold">
                            <p:stCondLst>
                              <p:cond delay="500"/>
                            </p:stCondLst>
                            <p:childTnLst>
                              <p:par>
                                <p:cTn id="26" presetID="12" presetClass="entr" presetSubtype="4" fill="hold" grpId="0" nodeType="afterEffect">
                                  <p:stCondLst>
                                    <p:cond delay="0"/>
                                  </p:stCondLst>
                                  <p:childTnLst>
                                    <p:set>
                                      <p:cBhvr>
                                        <p:cTn id="27" dur="1" fill="hold">
                                          <p:stCondLst>
                                            <p:cond delay="0"/>
                                          </p:stCondLst>
                                        </p:cTn>
                                        <p:tgtEl>
                                          <p:spTgt spid="57372"/>
                                        </p:tgtEl>
                                        <p:attrNameLst>
                                          <p:attrName>style.visibility</p:attrName>
                                        </p:attrNameLst>
                                      </p:cBhvr>
                                      <p:to>
                                        <p:strVal val="visible"/>
                                      </p:to>
                                    </p:set>
                                    <p:animEffect transition="in" filter="slide(fromBottom)">
                                      <p:cBhvr>
                                        <p:cTn id="28" dur="500"/>
                                        <p:tgtEl>
                                          <p:spTgt spid="57372"/>
                                        </p:tgtEl>
                                      </p:cBhvr>
                                    </p:animEffect>
                                  </p:childTnLst>
                                </p:cTn>
                              </p:par>
                            </p:childTnLst>
                          </p:cTn>
                        </p:par>
                        <p:par>
                          <p:cTn id="29" fill="hold">
                            <p:stCondLst>
                              <p:cond delay="1000"/>
                            </p:stCondLst>
                            <p:childTnLst>
                              <p:par>
                                <p:cTn id="30" presetID="12" presetClass="entr" presetSubtype="4" fill="hold" grpId="0" nodeType="afterEffect">
                                  <p:stCondLst>
                                    <p:cond delay="0"/>
                                  </p:stCondLst>
                                  <p:childTnLst>
                                    <p:set>
                                      <p:cBhvr>
                                        <p:cTn id="31" dur="1" fill="hold">
                                          <p:stCondLst>
                                            <p:cond delay="0"/>
                                          </p:stCondLst>
                                        </p:cTn>
                                        <p:tgtEl>
                                          <p:spTgt spid="57351"/>
                                        </p:tgtEl>
                                        <p:attrNameLst>
                                          <p:attrName>style.visibility</p:attrName>
                                        </p:attrNameLst>
                                      </p:cBhvr>
                                      <p:to>
                                        <p:strVal val="visible"/>
                                      </p:to>
                                    </p:set>
                                    <p:animEffect transition="in" filter="slide(fromBottom)">
                                      <p:cBhvr>
                                        <p:cTn id="32" dur="500"/>
                                        <p:tgtEl>
                                          <p:spTgt spid="57351"/>
                                        </p:tgtEl>
                                      </p:cBhvr>
                                    </p:animEffect>
                                  </p:childTnLst>
                                </p:cTn>
                              </p:par>
                            </p:childTnLst>
                          </p:cTn>
                        </p:par>
                        <p:par>
                          <p:cTn id="33" fill="hold">
                            <p:stCondLst>
                              <p:cond delay="1500"/>
                            </p:stCondLst>
                            <p:childTnLst>
                              <p:par>
                                <p:cTn id="34" presetID="12" presetClass="entr" presetSubtype="4" fill="hold" grpId="0" nodeType="afterEffect">
                                  <p:stCondLst>
                                    <p:cond delay="0"/>
                                  </p:stCondLst>
                                  <p:childTnLst>
                                    <p:set>
                                      <p:cBhvr>
                                        <p:cTn id="35" dur="1" fill="hold">
                                          <p:stCondLst>
                                            <p:cond delay="0"/>
                                          </p:stCondLst>
                                        </p:cTn>
                                        <p:tgtEl>
                                          <p:spTgt spid="57352"/>
                                        </p:tgtEl>
                                        <p:attrNameLst>
                                          <p:attrName>style.visibility</p:attrName>
                                        </p:attrNameLst>
                                      </p:cBhvr>
                                      <p:to>
                                        <p:strVal val="visible"/>
                                      </p:to>
                                    </p:set>
                                    <p:animEffect transition="in" filter="slide(fromBottom)">
                                      <p:cBhvr>
                                        <p:cTn id="36" dur="500"/>
                                        <p:tgtEl>
                                          <p:spTgt spid="57352"/>
                                        </p:tgtEl>
                                      </p:cBhvr>
                                    </p:animEffect>
                                  </p:childTnLst>
                                </p:cTn>
                              </p:par>
                            </p:childTnLst>
                          </p:cTn>
                        </p:par>
                        <p:par>
                          <p:cTn id="37" fill="hold">
                            <p:stCondLst>
                              <p:cond delay="2000"/>
                            </p:stCondLst>
                            <p:childTnLst>
                              <p:par>
                                <p:cTn id="38" presetID="12" presetClass="entr" presetSubtype="4" fill="hold" grpId="0" nodeType="afterEffect">
                                  <p:stCondLst>
                                    <p:cond delay="0"/>
                                  </p:stCondLst>
                                  <p:childTnLst>
                                    <p:set>
                                      <p:cBhvr>
                                        <p:cTn id="39" dur="1" fill="hold">
                                          <p:stCondLst>
                                            <p:cond delay="0"/>
                                          </p:stCondLst>
                                        </p:cTn>
                                        <p:tgtEl>
                                          <p:spTgt spid="57354"/>
                                        </p:tgtEl>
                                        <p:attrNameLst>
                                          <p:attrName>style.visibility</p:attrName>
                                        </p:attrNameLst>
                                      </p:cBhvr>
                                      <p:to>
                                        <p:strVal val="visible"/>
                                      </p:to>
                                    </p:set>
                                    <p:animEffect transition="in" filter="slide(fromBottom)">
                                      <p:cBhvr>
                                        <p:cTn id="40" dur="500"/>
                                        <p:tgtEl>
                                          <p:spTgt spid="57354"/>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6" fill="hold" grpId="0" nodeType="clickEffect">
                                  <p:stCondLst>
                                    <p:cond delay="0"/>
                                  </p:stCondLst>
                                  <p:childTnLst>
                                    <p:set>
                                      <p:cBhvr>
                                        <p:cTn id="44" dur="1" fill="hold">
                                          <p:stCondLst>
                                            <p:cond delay="0"/>
                                          </p:stCondLst>
                                        </p:cTn>
                                        <p:tgtEl>
                                          <p:spTgt spid="57363"/>
                                        </p:tgtEl>
                                        <p:attrNameLst>
                                          <p:attrName>style.visibility</p:attrName>
                                        </p:attrNameLst>
                                      </p:cBhvr>
                                      <p:to>
                                        <p:strVal val="visible"/>
                                      </p:to>
                                    </p:set>
                                    <p:animEffect transition="in" filter="barn(inHorizontal)">
                                      <p:cBhvr>
                                        <p:cTn id="45" dur="500"/>
                                        <p:tgtEl>
                                          <p:spTgt spid="5736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57356"/>
                                        </p:tgtEl>
                                        <p:attrNameLst>
                                          <p:attrName>style.visibility</p:attrName>
                                        </p:attrNameLst>
                                      </p:cBhvr>
                                      <p:to>
                                        <p:strVal val="visible"/>
                                      </p:to>
                                    </p:set>
                                    <p:animEffect transition="in" filter="wipe(up)">
                                      <p:cBhvr>
                                        <p:cTn id="50" dur="500"/>
                                        <p:tgtEl>
                                          <p:spTgt spid="57356"/>
                                        </p:tgtEl>
                                      </p:cBhvr>
                                    </p:animEffect>
                                  </p:childTnLst>
                                </p:cTn>
                              </p:par>
                            </p:childTnLst>
                          </p:cTn>
                        </p:par>
                        <p:par>
                          <p:cTn id="51" fill="hold">
                            <p:stCondLst>
                              <p:cond delay="500"/>
                            </p:stCondLst>
                            <p:childTnLst>
                              <p:par>
                                <p:cTn id="52" presetID="22" presetClass="entr" presetSubtype="8" fill="hold" grpId="0" nodeType="afterEffect">
                                  <p:stCondLst>
                                    <p:cond delay="0"/>
                                  </p:stCondLst>
                                  <p:childTnLst>
                                    <p:set>
                                      <p:cBhvr>
                                        <p:cTn id="53" dur="1" fill="hold">
                                          <p:stCondLst>
                                            <p:cond delay="0"/>
                                          </p:stCondLst>
                                        </p:cTn>
                                        <p:tgtEl>
                                          <p:spTgt spid="57357"/>
                                        </p:tgtEl>
                                        <p:attrNameLst>
                                          <p:attrName>style.visibility</p:attrName>
                                        </p:attrNameLst>
                                      </p:cBhvr>
                                      <p:to>
                                        <p:strVal val="visible"/>
                                      </p:to>
                                    </p:set>
                                    <p:animEffect transition="in" filter="wipe(left)">
                                      <p:cBhvr>
                                        <p:cTn id="54" dur="500"/>
                                        <p:tgtEl>
                                          <p:spTgt spid="57357"/>
                                        </p:tgtEl>
                                      </p:cBhvr>
                                    </p:animEffect>
                                  </p:childTnLst>
                                </p:cTn>
                              </p:par>
                            </p:childTnLst>
                          </p:cTn>
                        </p:par>
                        <p:par>
                          <p:cTn id="55" fill="hold">
                            <p:stCondLst>
                              <p:cond delay="1000"/>
                            </p:stCondLst>
                            <p:childTnLst>
                              <p:par>
                                <p:cTn id="56" presetID="22" presetClass="entr" presetSubtype="4" fill="hold" grpId="0" nodeType="afterEffect">
                                  <p:stCondLst>
                                    <p:cond delay="0"/>
                                  </p:stCondLst>
                                  <p:childTnLst>
                                    <p:set>
                                      <p:cBhvr>
                                        <p:cTn id="57" dur="1" fill="hold">
                                          <p:stCondLst>
                                            <p:cond delay="0"/>
                                          </p:stCondLst>
                                        </p:cTn>
                                        <p:tgtEl>
                                          <p:spTgt spid="57358"/>
                                        </p:tgtEl>
                                        <p:attrNameLst>
                                          <p:attrName>style.visibility</p:attrName>
                                        </p:attrNameLst>
                                      </p:cBhvr>
                                      <p:to>
                                        <p:strVal val="visible"/>
                                      </p:to>
                                    </p:set>
                                    <p:animEffect transition="in" filter="wipe(down)">
                                      <p:cBhvr>
                                        <p:cTn id="58" dur="500"/>
                                        <p:tgtEl>
                                          <p:spTgt spid="57358"/>
                                        </p:tgtEl>
                                      </p:cBhvr>
                                    </p:animEffect>
                                  </p:childTnLst>
                                </p:cTn>
                              </p:par>
                            </p:childTnLst>
                          </p:cTn>
                        </p:par>
                        <p:par>
                          <p:cTn id="59" fill="hold">
                            <p:stCondLst>
                              <p:cond delay="1500"/>
                            </p:stCondLst>
                            <p:childTnLst>
                              <p:par>
                                <p:cTn id="60" presetID="23" presetClass="entr" presetSubtype="32" fill="hold" grpId="0" nodeType="afterEffect">
                                  <p:stCondLst>
                                    <p:cond delay="0"/>
                                  </p:stCondLst>
                                  <p:childTnLst>
                                    <p:set>
                                      <p:cBhvr>
                                        <p:cTn id="61" dur="1" fill="hold">
                                          <p:stCondLst>
                                            <p:cond delay="0"/>
                                          </p:stCondLst>
                                        </p:cTn>
                                        <p:tgtEl>
                                          <p:spTgt spid="57387"/>
                                        </p:tgtEl>
                                        <p:attrNameLst>
                                          <p:attrName>style.visibility</p:attrName>
                                        </p:attrNameLst>
                                      </p:cBhvr>
                                      <p:to>
                                        <p:strVal val="visible"/>
                                      </p:to>
                                    </p:set>
                                    <p:anim calcmode="lin" valueType="num">
                                      <p:cBhvr>
                                        <p:cTn id="62" dur="500" fill="hold"/>
                                        <p:tgtEl>
                                          <p:spTgt spid="57387"/>
                                        </p:tgtEl>
                                        <p:attrNameLst>
                                          <p:attrName>ppt_w</p:attrName>
                                        </p:attrNameLst>
                                      </p:cBhvr>
                                      <p:tavLst>
                                        <p:tav tm="0">
                                          <p:val>
                                            <p:strVal val="4*#ppt_w"/>
                                          </p:val>
                                        </p:tav>
                                        <p:tav tm="100000">
                                          <p:val>
                                            <p:strVal val="#ppt_w"/>
                                          </p:val>
                                        </p:tav>
                                      </p:tavLst>
                                    </p:anim>
                                    <p:anim calcmode="lin" valueType="num">
                                      <p:cBhvr>
                                        <p:cTn id="63" dur="500" fill="hold"/>
                                        <p:tgtEl>
                                          <p:spTgt spid="57387"/>
                                        </p:tgtEl>
                                        <p:attrNameLst>
                                          <p:attrName>ppt_h</p:attrName>
                                        </p:attrNameLst>
                                      </p:cBhvr>
                                      <p:tavLst>
                                        <p:tav tm="0">
                                          <p:val>
                                            <p:strVal val="4*#ppt_h"/>
                                          </p:val>
                                        </p:tav>
                                        <p:tav tm="100000">
                                          <p:val>
                                            <p:strVal val="#ppt_h"/>
                                          </p:val>
                                        </p:tav>
                                      </p:tavLst>
                                    </p:anim>
                                  </p:childTnLst>
                                </p:cTn>
                              </p:par>
                            </p:childTnLst>
                          </p:cTn>
                        </p:par>
                        <p:par>
                          <p:cTn id="64" fill="hold">
                            <p:stCondLst>
                              <p:cond delay="2000"/>
                            </p:stCondLst>
                            <p:childTnLst>
                              <p:par>
                                <p:cTn id="65" presetID="1" presetClass="entr" presetSubtype="0" fill="hold" grpId="0" nodeType="afterEffect">
                                  <p:stCondLst>
                                    <p:cond delay="0"/>
                                  </p:stCondLst>
                                  <p:childTnLst>
                                    <p:set>
                                      <p:cBhvr>
                                        <p:cTn id="66" dur="1" fill="hold">
                                          <p:stCondLst>
                                            <p:cond delay="499"/>
                                          </p:stCondLst>
                                        </p:cTn>
                                        <p:tgtEl>
                                          <p:spTgt spid="5738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grpId="0" nodeType="clickEffect">
                                  <p:stCondLst>
                                    <p:cond delay="0"/>
                                  </p:stCondLst>
                                  <p:childTnLst>
                                    <p:set>
                                      <p:cBhvr>
                                        <p:cTn id="70" dur="1" fill="hold">
                                          <p:stCondLst>
                                            <p:cond delay="0"/>
                                          </p:stCondLst>
                                        </p:cTn>
                                        <p:tgtEl>
                                          <p:spTgt spid="57383"/>
                                        </p:tgtEl>
                                        <p:attrNameLst>
                                          <p:attrName>style.visibility</p:attrName>
                                        </p:attrNameLst>
                                      </p:cBhvr>
                                      <p:to>
                                        <p:strVal val="visible"/>
                                      </p:to>
                                    </p:set>
                                    <p:animEffect transition="in" filter="wipe(up)">
                                      <p:cBhvr>
                                        <p:cTn id="71" dur="500"/>
                                        <p:tgtEl>
                                          <p:spTgt spid="57383"/>
                                        </p:tgtEl>
                                      </p:cBhvr>
                                    </p:animEffect>
                                  </p:childTnLst>
                                </p:cTn>
                              </p:par>
                            </p:childTnLst>
                          </p:cTn>
                        </p:par>
                        <p:par>
                          <p:cTn id="72" fill="hold">
                            <p:stCondLst>
                              <p:cond delay="500"/>
                            </p:stCondLst>
                            <p:childTnLst>
                              <p:par>
                                <p:cTn id="73" presetID="1" presetClass="entr" presetSubtype="0" fill="hold" grpId="0" nodeType="afterEffect">
                                  <p:stCondLst>
                                    <p:cond delay="0"/>
                                  </p:stCondLst>
                                  <p:childTnLst>
                                    <p:set>
                                      <p:cBhvr>
                                        <p:cTn id="74" dur="1" fill="hold">
                                          <p:stCondLst>
                                            <p:cond delay="499"/>
                                          </p:stCondLst>
                                        </p:cTn>
                                        <p:tgtEl>
                                          <p:spTgt spid="5737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57384"/>
                                        </p:tgtEl>
                                        <p:attrNameLst>
                                          <p:attrName>style.visibility</p:attrName>
                                        </p:attrNameLst>
                                      </p:cBhvr>
                                      <p:to>
                                        <p:strVal val="visible"/>
                                      </p:to>
                                    </p:set>
                                    <p:animEffect transition="in" filter="wipe(left)">
                                      <p:cBhvr>
                                        <p:cTn id="79" dur="500"/>
                                        <p:tgtEl>
                                          <p:spTgt spid="57384"/>
                                        </p:tgtEl>
                                      </p:cBhvr>
                                    </p:animEffect>
                                  </p:childTnLst>
                                </p:cTn>
                              </p:par>
                            </p:childTnLst>
                          </p:cTn>
                        </p:par>
                      </p:childTnLst>
                    </p:cTn>
                  </p:par>
                  <p:par>
                    <p:cTn id="80" fill="hold">
                      <p:stCondLst>
                        <p:cond delay="indefinite"/>
                      </p:stCondLst>
                      <p:childTnLst>
                        <p:par>
                          <p:cTn id="81" fill="hold">
                            <p:stCondLst>
                              <p:cond delay="0"/>
                            </p:stCondLst>
                            <p:childTnLst>
                              <p:par>
                                <p:cTn id="82" presetID="2" presetClass="entr" presetSubtype="8" fill="hold" grpId="0" nodeType="clickEffect">
                                  <p:stCondLst>
                                    <p:cond delay="0"/>
                                  </p:stCondLst>
                                  <p:childTnLst>
                                    <p:set>
                                      <p:cBhvr>
                                        <p:cTn id="83" dur="1" fill="hold">
                                          <p:stCondLst>
                                            <p:cond delay="0"/>
                                          </p:stCondLst>
                                        </p:cTn>
                                        <p:tgtEl>
                                          <p:spTgt spid="57392"/>
                                        </p:tgtEl>
                                        <p:attrNameLst>
                                          <p:attrName>style.visibility</p:attrName>
                                        </p:attrNameLst>
                                      </p:cBhvr>
                                      <p:to>
                                        <p:strVal val="visible"/>
                                      </p:to>
                                    </p:set>
                                    <p:anim calcmode="lin" valueType="num">
                                      <p:cBhvr additive="base">
                                        <p:cTn id="84" dur="500" fill="hold"/>
                                        <p:tgtEl>
                                          <p:spTgt spid="57392"/>
                                        </p:tgtEl>
                                        <p:attrNameLst>
                                          <p:attrName>ppt_x</p:attrName>
                                        </p:attrNameLst>
                                      </p:cBhvr>
                                      <p:tavLst>
                                        <p:tav tm="0">
                                          <p:val>
                                            <p:strVal val="0-#ppt_w/2"/>
                                          </p:val>
                                        </p:tav>
                                        <p:tav tm="100000">
                                          <p:val>
                                            <p:strVal val="#ppt_x"/>
                                          </p:val>
                                        </p:tav>
                                      </p:tavLst>
                                    </p:anim>
                                    <p:anim calcmode="lin" valueType="num">
                                      <p:cBhvr additive="base">
                                        <p:cTn id="85" dur="500" fill="hold"/>
                                        <p:tgtEl>
                                          <p:spTgt spid="57392"/>
                                        </p:tgtEl>
                                        <p:attrNameLst>
                                          <p:attrName>ppt_y</p:attrName>
                                        </p:attrNameLst>
                                      </p:cBhvr>
                                      <p:tavLst>
                                        <p:tav tm="0">
                                          <p:val>
                                            <p:strVal val="#ppt_y"/>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57385"/>
                                        </p:tgtEl>
                                        <p:attrNameLst>
                                          <p:attrName>style.visibility</p:attrName>
                                        </p:attrNameLst>
                                      </p:cBhvr>
                                      <p:to>
                                        <p:strVal val="visible"/>
                                      </p:to>
                                    </p:set>
                                    <p:animEffect transition="in" filter="wipe(left)">
                                      <p:cBhvr>
                                        <p:cTn id="90" dur="500"/>
                                        <p:tgtEl>
                                          <p:spTgt spid="57385"/>
                                        </p:tgtEl>
                                      </p:cBhvr>
                                    </p:animEffect>
                                  </p:childTnLst>
                                </p:cTn>
                              </p:par>
                            </p:childTnLst>
                          </p:cTn>
                        </p:par>
                        <p:par>
                          <p:cTn id="91" fill="hold">
                            <p:stCondLst>
                              <p:cond delay="500"/>
                            </p:stCondLst>
                            <p:childTnLst>
                              <p:par>
                                <p:cTn id="92" presetID="1" presetClass="entr" presetSubtype="0" fill="hold" grpId="0" nodeType="afterEffect">
                                  <p:stCondLst>
                                    <p:cond delay="0"/>
                                  </p:stCondLst>
                                  <p:childTnLst>
                                    <p:set>
                                      <p:cBhvr>
                                        <p:cTn id="93" dur="1" fill="hold">
                                          <p:stCondLst>
                                            <p:cond delay="499"/>
                                          </p:stCondLst>
                                        </p:cTn>
                                        <p:tgtEl>
                                          <p:spTgt spid="57381"/>
                                        </p:tgtEl>
                                        <p:attrNameLst>
                                          <p:attrName>style.visibility</p:attrName>
                                        </p:attrNameLst>
                                      </p:cBhvr>
                                      <p:to>
                                        <p:strVal val="visible"/>
                                      </p:to>
                                    </p:set>
                                  </p:childTnLst>
                                </p:cTn>
                              </p:par>
                            </p:childTnLst>
                          </p:cTn>
                        </p:par>
                        <p:par>
                          <p:cTn id="94" fill="hold">
                            <p:stCondLst>
                              <p:cond delay="1000"/>
                            </p:stCondLst>
                            <p:childTnLst>
                              <p:par>
                                <p:cTn id="95" presetID="22" presetClass="entr" presetSubtype="4" fill="hold" grpId="0" nodeType="afterEffect">
                                  <p:stCondLst>
                                    <p:cond delay="0"/>
                                  </p:stCondLst>
                                  <p:childTnLst>
                                    <p:set>
                                      <p:cBhvr>
                                        <p:cTn id="96" dur="1" fill="hold">
                                          <p:stCondLst>
                                            <p:cond delay="0"/>
                                          </p:stCondLst>
                                        </p:cTn>
                                        <p:tgtEl>
                                          <p:spTgt spid="57386"/>
                                        </p:tgtEl>
                                        <p:attrNameLst>
                                          <p:attrName>style.visibility</p:attrName>
                                        </p:attrNameLst>
                                      </p:cBhvr>
                                      <p:to>
                                        <p:strVal val="visible"/>
                                      </p:to>
                                    </p:set>
                                    <p:animEffect transition="in" filter="wipe(down)">
                                      <p:cBhvr>
                                        <p:cTn id="97" dur="500"/>
                                        <p:tgtEl>
                                          <p:spTgt spid="57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9" grpId="0" autoUpdateAnimBg="0"/>
      <p:bldP spid="57350" grpId="0" animBg="1"/>
      <p:bldP spid="57351" grpId="0" animBg="1"/>
      <p:bldP spid="57352" grpId="0" autoUpdateAnimBg="0"/>
      <p:bldP spid="57353" grpId="0" autoUpdateAnimBg="0"/>
      <p:bldP spid="57354" grpId="0" autoUpdateAnimBg="0"/>
      <p:bldP spid="57355" grpId="0" animBg="1" autoUpdateAnimBg="0"/>
      <p:bldP spid="57356" grpId="0" animBg="1"/>
      <p:bldP spid="57357" grpId="0" animBg="1"/>
      <p:bldP spid="57358" grpId="0" animBg="1"/>
      <p:bldP spid="57361" grpId="0" animBg="1" autoUpdateAnimBg="0"/>
      <p:bldP spid="57363" grpId="0" animBg="1"/>
      <p:bldP spid="57372" grpId="0" autoUpdateAnimBg="0"/>
      <p:bldP spid="57376" grpId="0" animBg="1" autoUpdateAnimBg="0"/>
      <p:bldP spid="57381" grpId="0" animBg="1" autoUpdateAnimBg="0"/>
      <p:bldP spid="57382" grpId="0" autoUpdateAnimBg="0"/>
      <p:bldP spid="57383" grpId="0" animBg="1"/>
      <p:bldP spid="57384" grpId="0" animBg="1"/>
      <p:bldP spid="57385" grpId="0" animBg="1"/>
      <p:bldP spid="57386" grpId="0" animBg="1"/>
      <p:bldP spid="57387" grpId="0" animBg="1" autoUpdateAnimBg="0"/>
      <p:bldP spid="57392" grpId="0" animBg="1"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179904" y="3188960"/>
            <a:ext cx="8784584" cy="2382191"/>
          </a:xfrm>
          <a:prstGeom prst="rect">
            <a:avLst/>
          </a:prstGeom>
          <a:ln w="28575">
            <a:solidFill>
              <a:srgbClr val="FF0000"/>
            </a:solidFill>
          </a:ln>
          <a:scene3d>
            <a:camera prst="orthographicFront"/>
            <a:lightRig rig="threePt" dir="t"/>
          </a:scene3d>
          <a:sp3d>
            <a:bevelT/>
          </a:sp3d>
        </p:spPr>
        <p:txBody>
          <a:bodyPr wrap="square">
            <a:spAutoFit/>
          </a:bodyPr>
          <a:lstStyle/>
          <a:p>
            <a:pPr algn="just"/>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北京条约</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主要内容：</a:t>
            </a:r>
            <a:endParaRPr lang="en-US" altLang="zh-CN" sz="2400" dirty="0" smtClean="0">
              <a:latin typeface="微软雅黑" panose="020B0503020204020204" pitchFamily="34" charset="-122"/>
              <a:ea typeface="微软雅黑" panose="020B0503020204020204" pitchFamily="34" charset="-122"/>
            </a:endParaRPr>
          </a:p>
          <a:p>
            <a:pPr algn="just">
              <a:lnSpc>
                <a:spcPct val="120000"/>
              </a:lnSpc>
            </a:pPr>
            <a:r>
              <a:rPr lang="zh-CN" altLang="en-US" sz="24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①清政府承认</a:t>
            </a:r>
            <a:r>
              <a:rPr lang="en-US" altLang="zh-CN" sz="24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4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天津条约</a:t>
            </a:r>
            <a:r>
              <a:rPr lang="en-US" altLang="zh-CN" sz="24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4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有效；</a:t>
            </a:r>
            <a:endParaRPr lang="en-US" altLang="zh-CN" sz="24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just"/>
            <a:r>
              <a:rPr lang="zh-CN" altLang="en-US" sz="24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②增开天津为商埠；</a:t>
            </a:r>
            <a:endParaRPr lang="en-US" altLang="zh-CN" sz="24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just"/>
            <a:r>
              <a:rPr lang="zh-CN" altLang="en-US" sz="24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③割让九龙司地方一区给英国；</a:t>
            </a:r>
            <a:endParaRPr lang="en-US" altLang="zh-CN" sz="24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just"/>
            <a:r>
              <a:rPr lang="zh-CN" altLang="en-US" sz="24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④准许英、法招募华工出国；</a:t>
            </a:r>
            <a:endParaRPr lang="en-US" altLang="zh-CN" sz="24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just"/>
            <a:r>
              <a:rPr lang="zh-CN" altLang="en-US" sz="24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⑤对英、法两国赔款各增至 </a:t>
            </a:r>
            <a:r>
              <a:rPr lang="en-US" altLang="zh-CN" sz="24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800 </a:t>
            </a:r>
            <a:r>
              <a:rPr lang="zh-CN" altLang="en-US" sz="24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万两白银。</a:t>
            </a:r>
          </a:p>
        </p:txBody>
      </p:sp>
      <p:sp>
        <p:nvSpPr>
          <p:cNvPr id="22529" name="Rectangle 1"/>
          <p:cNvSpPr>
            <a:spLocks noChangeArrowheads="1"/>
          </p:cNvSpPr>
          <p:nvPr/>
        </p:nvSpPr>
        <p:spPr bwMode="auto">
          <a:xfrm>
            <a:off x="179512" y="317210"/>
            <a:ext cx="8784976" cy="2492477"/>
          </a:xfrm>
          <a:prstGeom prst="rect">
            <a:avLst/>
          </a:prstGeom>
          <a:noFill/>
          <a:ln w="28575">
            <a:solidFill>
              <a:srgbClr val="FF0000"/>
            </a:solidFill>
            <a:miter lim="800000"/>
            <a:headEnd/>
            <a:tailEnd/>
          </a:ln>
          <a:effectLst/>
          <a:scene3d>
            <a:camera prst="orthographicFront"/>
            <a:lightRig rig="threePt" dir="t"/>
          </a:scene3d>
          <a:sp3d>
            <a:bevelT/>
          </a:sp3d>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天津条约</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主要内容：</a:t>
            </a:r>
            <a:endParaRPr lang="en-US" altLang="zh-CN" sz="2000" dirty="0" smtClean="0">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ct val="120000"/>
              </a:lnSpc>
              <a:spcBef>
                <a:spcPct val="0"/>
              </a:spcBef>
              <a:spcAft>
                <a:spcPct val="0"/>
              </a:spcAft>
              <a:buClrTx/>
              <a:buSzTx/>
              <a:buFontTx/>
              <a:buNone/>
              <a:tabLst/>
            </a:pPr>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①公使常驻北京。</a:t>
            </a:r>
            <a:endParaRPr lang="en-US"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ct val="120000"/>
              </a:lnSpc>
              <a:spcBef>
                <a:spcPct val="0"/>
              </a:spcBef>
              <a:spcAft>
                <a:spcPct val="0"/>
              </a:spcAft>
              <a:buClrTx/>
              <a:buSzTx/>
              <a:buFontTx/>
              <a:buNone/>
              <a:tabLst/>
            </a:pPr>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②增开营口、烟台、台南、淡水、汕头、琼州、汉口、九江、南京、镇江为通商口岸。</a:t>
            </a:r>
            <a:endParaRPr lang="en-US"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ct val="120000"/>
              </a:lnSpc>
              <a:spcBef>
                <a:spcPct val="0"/>
              </a:spcBef>
              <a:spcAft>
                <a:spcPct val="0"/>
              </a:spcAft>
              <a:buClrTx/>
              <a:buSzTx/>
              <a:buFontTx/>
              <a:buNone/>
              <a:tabLst/>
            </a:pPr>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③外籍传教士得入内地自由传教。 ④外人得往内地游历、通商。</a:t>
            </a:r>
            <a:endParaRPr lang="en-US"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ct val="120000"/>
              </a:lnSpc>
              <a:spcBef>
                <a:spcPct val="0"/>
              </a:spcBef>
              <a:spcAft>
                <a:spcPct val="0"/>
              </a:spcAft>
              <a:buClrTx/>
              <a:buSzTx/>
              <a:buFontTx/>
              <a:buNone/>
              <a:tabLst/>
            </a:pPr>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⑤外国商船可在长江各口岸往来。 ⑥修改税则，减轻商船吨税。</a:t>
            </a:r>
            <a:endParaRPr lang="en-US"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ct val="120000"/>
              </a:lnSpc>
              <a:spcBef>
                <a:spcPct val="0"/>
              </a:spcBef>
              <a:spcAft>
                <a:spcPct val="0"/>
              </a:spcAft>
              <a:buClrTx/>
              <a:buSzTx/>
              <a:buFontTx/>
              <a:buNone/>
              <a:tabLst/>
            </a:pPr>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⑦对英赔款银</a:t>
            </a:r>
            <a:r>
              <a:rPr lang="zh-CN"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400</a:t>
            </a:r>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万两，对法赔款银</a:t>
            </a:r>
            <a:r>
              <a:rPr lang="zh-CN" altLang="zh-CN"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200</a:t>
            </a:r>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万两</a:t>
            </a:r>
          </a:p>
        </p:txBody>
      </p:sp>
    </p:spTree>
    <p:extLst>
      <p:ext uri="{BB962C8B-B14F-4D97-AF65-F5344CB8AC3E}">
        <p14:creationId xmlns:p14="http://schemas.microsoft.com/office/powerpoint/2010/main" val="309428977"/>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323528" y="265212"/>
            <a:ext cx="8496944" cy="1569660"/>
          </a:xfrm>
          <a:prstGeom prst="rect">
            <a:avLst/>
          </a:prstGeom>
        </p:spPr>
        <p:txBody>
          <a:bodyPr wrap="square">
            <a:spAutoFit/>
          </a:bodyPr>
          <a:lstStyle/>
          <a:p>
            <a:r>
              <a:rPr lang="en-US" altLang="zh-CN" sz="2400" dirty="0"/>
              <a:t>1858</a:t>
            </a:r>
            <a:r>
              <a:rPr lang="zh-CN" altLang="en-US" sz="2400" dirty="0"/>
              <a:t>年</a:t>
            </a:r>
            <a:r>
              <a:rPr lang="en-US" altLang="zh-CN" sz="2400" dirty="0"/>
              <a:t>5</a:t>
            </a:r>
            <a:r>
              <a:rPr lang="zh-CN" altLang="en-US" sz="2400" dirty="0"/>
              <a:t>月</a:t>
            </a:r>
            <a:r>
              <a:rPr lang="en-US" altLang="zh-CN" sz="2400" dirty="0"/>
              <a:t>28</a:t>
            </a:r>
            <a:r>
              <a:rPr lang="zh-CN" altLang="en-US" sz="2400" dirty="0"/>
              <a:t>日（咸丰八年四月十六日）在瑷珲（今黑龙江省黑河市爱辉区）签定的不平等条约，该条约令中国失去了黑龙江以北、外兴安岭以南约</a:t>
            </a:r>
            <a:r>
              <a:rPr lang="en-US" altLang="zh-CN" sz="2400" dirty="0"/>
              <a:t>60</a:t>
            </a:r>
            <a:r>
              <a:rPr lang="zh-CN" altLang="en-US" sz="2400" dirty="0"/>
              <a:t>万平方公里的领土。把乌苏里江以东的中国领土划为中俄公管；</a:t>
            </a:r>
          </a:p>
        </p:txBody>
      </p:sp>
      <p:sp>
        <p:nvSpPr>
          <p:cNvPr id="3" name="矩形 2"/>
          <p:cNvSpPr/>
          <p:nvPr/>
        </p:nvSpPr>
        <p:spPr>
          <a:xfrm>
            <a:off x="539552" y="2065412"/>
            <a:ext cx="8136904" cy="1569660"/>
          </a:xfrm>
          <a:prstGeom prst="rect">
            <a:avLst/>
          </a:prstGeom>
        </p:spPr>
        <p:txBody>
          <a:bodyPr wrap="square">
            <a:spAutoFit/>
          </a:bodyPr>
          <a:lstStyle/>
          <a:p>
            <a:r>
              <a:rPr lang="en-US" altLang="zh-CN" sz="2400" dirty="0"/>
              <a:t>《</a:t>
            </a:r>
            <a:r>
              <a:rPr lang="zh-CN" altLang="en-US" sz="2400" dirty="0"/>
              <a:t>中俄北京条约</a:t>
            </a:r>
            <a:r>
              <a:rPr lang="en-US" altLang="zh-CN" sz="2400" dirty="0"/>
              <a:t>》</a:t>
            </a:r>
            <a:r>
              <a:rPr lang="zh-CN" altLang="en-US" sz="2400" dirty="0"/>
              <a:t>又称</a:t>
            </a:r>
            <a:r>
              <a:rPr lang="en-US" altLang="zh-CN" sz="2400" dirty="0"/>
              <a:t>《</a:t>
            </a:r>
            <a:r>
              <a:rPr lang="zh-CN" altLang="en-US" sz="2400" dirty="0"/>
              <a:t>中俄续增条约</a:t>
            </a:r>
            <a:r>
              <a:rPr lang="en-US" altLang="zh-CN" sz="2400" dirty="0"/>
              <a:t>》</a:t>
            </a:r>
            <a:r>
              <a:rPr lang="zh-CN" altLang="en-US" sz="2400" dirty="0"/>
              <a:t>是俄罗斯帝国和清朝于</a:t>
            </a:r>
            <a:r>
              <a:rPr lang="en-US" altLang="zh-CN" sz="2400" dirty="0"/>
              <a:t>1860</a:t>
            </a:r>
            <a:r>
              <a:rPr lang="zh-CN" altLang="en-US" sz="2400" dirty="0"/>
              <a:t>年（咸丰十年）</a:t>
            </a:r>
            <a:r>
              <a:rPr lang="en-US" altLang="zh-CN" sz="2400" dirty="0"/>
              <a:t>11</a:t>
            </a:r>
            <a:r>
              <a:rPr lang="zh-CN" altLang="en-US" sz="2400" dirty="0"/>
              <a:t>月</a:t>
            </a:r>
            <a:r>
              <a:rPr lang="en-US" altLang="zh-CN" sz="2400" dirty="0"/>
              <a:t>14</a:t>
            </a:r>
            <a:r>
              <a:rPr lang="zh-CN" altLang="en-US" sz="2400" dirty="0"/>
              <a:t>日在北京签订的不平等条约。该条约使清政府确认了</a:t>
            </a:r>
            <a:r>
              <a:rPr lang="en-US" altLang="zh-CN" sz="2400" dirty="0"/>
              <a:t>《</a:t>
            </a:r>
            <a:r>
              <a:rPr lang="zh-CN" altLang="en-US" sz="2400" dirty="0"/>
              <a:t>瑷珲条约</a:t>
            </a:r>
            <a:r>
              <a:rPr lang="en-US" altLang="zh-CN" sz="2400" dirty="0"/>
              <a:t>》</a:t>
            </a:r>
            <a:r>
              <a:rPr lang="zh-CN" altLang="en-US" sz="2400" dirty="0"/>
              <a:t>的合法性，并割让了乌苏里江以东（包括库页岛）约</a:t>
            </a:r>
            <a:r>
              <a:rPr lang="en-US" altLang="zh-CN" sz="2400" dirty="0"/>
              <a:t>40</a:t>
            </a:r>
            <a:r>
              <a:rPr lang="zh-CN" altLang="en-US" sz="2400" dirty="0"/>
              <a:t>万平方公里的领土。</a:t>
            </a:r>
          </a:p>
        </p:txBody>
      </p:sp>
      <p:sp>
        <p:nvSpPr>
          <p:cNvPr id="4" name="矩形 3"/>
          <p:cNvSpPr/>
          <p:nvPr/>
        </p:nvSpPr>
        <p:spPr>
          <a:xfrm>
            <a:off x="503548" y="3793604"/>
            <a:ext cx="8316924" cy="1569660"/>
          </a:xfrm>
          <a:prstGeom prst="rect">
            <a:avLst/>
          </a:prstGeom>
        </p:spPr>
        <p:txBody>
          <a:bodyPr wrap="square">
            <a:spAutoFit/>
          </a:bodyPr>
          <a:lstStyle/>
          <a:p>
            <a:pPr algn="just"/>
            <a:r>
              <a:rPr lang="en-US" altLang="zh-CN" sz="2400" dirty="0"/>
              <a:t>1864</a:t>
            </a:r>
            <a:r>
              <a:rPr lang="zh-CN" altLang="en-US" sz="2400" dirty="0"/>
              <a:t>年</a:t>
            </a:r>
            <a:r>
              <a:rPr lang="en-US" altLang="zh-CN" sz="2400" dirty="0"/>
              <a:t>10</a:t>
            </a:r>
            <a:r>
              <a:rPr lang="zh-CN" altLang="en-US" sz="2400" dirty="0"/>
              <a:t>月</a:t>
            </a:r>
            <a:r>
              <a:rPr lang="en-US" altLang="zh-CN" sz="2400" dirty="0"/>
              <a:t>7</a:t>
            </a:r>
            <a:r>
              <a:rPr lang="zh-CN" altLang="en-US" sz="2400" dirty="0"/>
              <a:t>日（同治三年</a:t>
            </a:r>
            <a:r>
              <a:rPr lang="en-US" altLang="zh-CN" sz="2400" dirty="0"/>
              <a:t>9</a:t>
            </a:r>
            <a:r>
              <a:rPr lang="zh-CN" altLang="en-US" sz="2400" dirty="0"/>
              <a:t>月</a:t>
            </a:r>
            <a:r>
              <a:rPr lang="en-US" altLang="zh-CN" sz="2400" dirty="0"/>
              <a:t>7</a:t>
            </a:r>
            <a:r>
              <a:rPr lang="zh-CN" altLang="en-US" sz="2400" dirty="0"/>
              <a:t>日）沙皇俄国强迫清政府签订的割占中国西北地区领土（今称外西北）的不平等条约。沙俄由此割占中国西北部巴尔喀什湖以东、以南和斋桑淖尔（今斋桑泊）南北</a:t>
            </a:r>
            <a:r>
              <a:rPr lang="en-US" altLang="zh-CN" sz="2400" dirty="0"/>
              <a:t>44</a:t>
            </a:r>
            <a:r>
              <a:rPr lang="zh-CN" altLang="en-US" sz="2400" dirty="0"/>
              <a:t>万平方公里的领土。</a:t>
            </a:r>
          </a:p>
        </p:txBody>
      </p:sp>
    </p:spTree>
    <p:extLst>
      <p:ext uri="{BB962C8B-B14F-4D97-AF65-F5344CB8AC3E}">
        <p14:creationId xmlns:p14="http://schemas.microsoft.com/office/powerpoint/2010/main" val="997078164"/>
      </p:ext>
    </p:extLst>
  </p:cSld>
  <p:clrMapOvr>
    <a:masterClrMapping/>
  </p:clrMapOvr>
  <p:transition spd="slow">
    <p:randomBar dir="ver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2253" name="Rectangle 45"/>
          <p:cNvSpPr>
            <a:spLocks noChangeArrowheads="1"/>
          </p:cNvSpPr>
          <p:nvPr/>
        </p:nvSpPr>
        <p:spPr bwMode="auto">
          <a:xfrm>
            <a:off x="287524" y="553244"/>
            <a:ext cx="8568952" cy="518219"/>
          </a:xfrm>
          <a:prstGeom prst="rect">
            <a:avLst/>
          </a:prstGeom>
          <a:noFill/>
          <a:ln w="19050">
            <a:noFill/>
            <a:miter lim="800000"/>
            <a:headEnd/>
            <a:tailEnd/>
          </a:ln>
          <a:effectLst/>
        </p:spPr>
        <p:txBody>
          <a:bodyPr wrap="square">
            <a:spAutoFit/>
          </a:bodyPr>
          <a:lstStyle/>
          <a:p>
            <a:pPr>
              <a:lnSpc>
                <a:spcPct val="135000"/>
              </a:lnSpc>
            </a:pPr>
            <a:r>
              <a:rPr lang="zh-CN" altLang="en-US" sz="2400" b="1" dirty="0" smtClean="0">
                <a:latin typeface="黑体" pitchFamily="49" charset="-122"/>
                <a:ea typeface="黑体" pitchFamily="49" charset="-122"/>
              </a:rPr>
              <a:t>    了解</a:t>
            </a:r>
            <a:r>
              <a:rPr lang="en-US" altLang="zh-CN" sz="2400" b="1" dirty="0" smtClean="0">
                <a:solidFill>
                  <a:srgbClr val="C00000"/>
                </a:solidFill>
                <a:latin typeface="黑体" pitchFamily="49" charset="-122"/>
                <a:ea typeface="黑体" pitchFamily="49" charset="-122"/>
              </a:rPr>
              <a:t>《</a:t>
            </a:r>
            <a:r>
              <a:rPr lang="zh-CN" altLang="en-US" sz="2400" b="1" dirty="0" smtClean="0">
                <a:solidFill>
                  <a:srgbClr val="C00000"/>
                </a:solidFill>
                <a:latin typeface="黑体" pitchFamily="49" charset="-122"/>
                <a:ea typeface="黑体" pitchFamily="49" charset="-122"/>
              </a:rPr>
              <a:t>瑷珲条约</a:t>
            </a:r>
            <a:r>
              <a:rPr lang="en-US" altLang="zh-CN" sz="2400" b="1" dirty="0" smtClean="0">
                <a:solidFill>
                  <a:srgbClr val="C00000"/>
                </a:solidFill>
                <a:latin typeface="黑体" pitchFamily="49" charset="-122"/>
                <a:ea typeface="黑体" pitchFamily="49" charset="-122"/>
              </a:rPr>
              <a:t>》</a:t>
            </a:r>
            <a:r>
              <a:rPr lang="zh-CN" altLang="en-US" sz="2400" b="1" dirty="0" smtClean="0">
                <a:latin typeface="黑体" pitchFamily="49" charset="-122"/>
                <a:ea typeface="黑体" pitchFamily="49" charset="-122"/>
              </a:rPr>
              <a:t>、中俄</a:t>
            </a:r>
            <a:r>
              <a:rPr lang="en-US" altLang="zh-CN" sz="2400" b="1" dirty="0" smtClean="0">
                <a:latin typeface="黑体" pitchFamily="49" charset="-122"/>
                <a:ea typeface="黑体" pitchFamily="49" charset="-122"/>
              </a:rPr>
              <a:t>《</a:t>
            </a:r>
            <a:r>
              <a:rPr lang="zh-CN" altLang="en-US" sz="2400" b="1" dirty="0" smtClean="0">
                <a:solidFill>
                  <a:srgbClr val="C00000"/>
                </a:solidFill>
                <a:latin typeface="黑体" pitchFamily="49" charset="-122"/>
                <a:ea typeface="黑体" pitchFamily="49" charset="-122"/>
              </a:rPr>
              <a:t>天津条约</a:t>
            </a:r>
            <a:r>
              <a:rPr lang="en-US" altLang="zh-CN" sz="2400" b="1" dirty="0" smtClean="0">
                <a:solidFill>
                  <a:srgbClr val="C00000"/>
                </a:solidFill>
                <a:latin typeface="黑体" pitchFamily="49" charset="-122"/>
                <a:ea typeface="黑体" pitchFamily="49" charset="-122"/>
              </a:rPr>
              <a:t>》</a:t>
            </a:r>
            <a:r>
              <a:rPr lang="zh-CN" altLang="en-US" sz="2400" b="1" dirty="0" smtClean="0">
                <a:latin typeface="黑体" pitchFamily="49" charset="-122"/>
                <a:ea typeface="黑体" pitchFamily="49" charset="-122"/>
              </a:rPr>
              <a:t>、中俄</a:t>
            </a:r>
            <a:r>
              <a:rPr lang="en-US" altLang="zh-CN" sz="2400" b="1" dirty="0" smtClean="0">
                <a:solidFill>
                  <a:srgbClr val="C00000"/>
                </a:solidFill>
                <a:latin typeface="黑体" pitchFamily="49" charset="-122"/>
                <a:ea typeface="黑体" pitchFamily="49" charset="-122"/>
              </a:rPr>
              <a:t>《</a:t>
            </a:r>
            <a:r>
              <a:rPr lang="zh-CN" altLang="en-US" sz="2400" b="1" dirty="0" smtClean="0">
                <a:solidFill>
                  <a:srgbClr val="C00000"/>
                </a:solidFill>
                <a:latin typeface="黑体" pitchFamily="49" charset="-122"/>
                <a:ea typeface="黑体" pitchFamily="49" charset="-122"/>
              </a:rPr>
              <a:t>北京条约</a:t>
            </a:r>
            <a:r>
              <a:rPr lang="en-US" altLang="zh-CN" sz="2400" b="1" dirty="0" smtClean="0">
                <a:solidFill>
                  <a:srgbClr val="C00000"/>
                </a:solidFill>
                <a:latin typeface="黑体" pitchFamily="49" charset="-122"/>
                <a:ea typeface="黑体" pitchFamily="49" charset="-122"/>
              </a:rPr>
              <a:t>》</a:t>
            </a:r>
            <a:endParaRPr lang="zh-CN" altLang="en-US" sz="2400" b="1" dirty="0">
              <a:latin typeface="黑体" pitchFamily="49" charset="-122"/>
              <a:ea typeface="黑体" pitchFamily="49" charset="-122"/>
            </a:endParaRPr>
          </a:p>
        </p:txBody>
      </p:sp>
      <p:pic>
        <p:nvPicPr>
          <p:cNvPr id="43" name="图片 42" descr="3174474787343546314.jpg"/>
          <p:cNvPicPr>
            <a:picLocks noChangeAspect="1"/>
          </p:cNvPicPr>
          <p:nvPr/>
        </p:nvPicPr>
        <p:blipFill>
          <a:blip r:embed="rId2" cstate="print">
            <a:lum bright="-22000" contrast="43000"/>
          </a:blip>
          <a:stretch>
            <a:fillRect/>
          </a:stretch>
        </p:blipFill>
        <p:spPr>
          <a:xfrm>
            <a:off x="0" y="1597360"/>
            <a:ext cx="9144000" cy="4117640"/>
          </a:xfrm>
          <a:prstGeom prst="rect">
            <a:avLst/>
          </a:prstGeom>
        </p:spPr>
      </p:pic>
    </p:spTree>
    <p:extLst>
      <p:ext uri="{BB962C8B-B14F-4D97-AF65-F5344CB8AC3E}">
        <p14:creationId xmlns:p14="http://schemas.microsoft.com/office/powerpoint/2010/main" val="3932316072"/>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22253"/>
                                        </p:tgtEl>
                                        <p:attrNameLst>
                                          <p:attrName>style.visibility</p:attrName>
                                        </p:attrNameLst>
                                      </p:cBhvr>
                                      <p:to>
                                        <p:strVal val="visible"/>
                                      </p:to>
                                    </p:set>
                                    <p:animEffect transition="in" filter="blinds(horizontal)">
                                      <p:cBhvr>
                                        <p:cTn id="7" dur="500"/>
                                        <p:tgtEl>
                                          <p:spTgt spid="2222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up)">
                                      <p:cBhvr>
                                        <p:cTn id="1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53"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251520" y="2378403"/>
            <a:ext cx="8821528" cy="3416320"/>
          </a:xfrm>
          <a:prstGeom prst="rect">
            <a:avLst/>
          </a:prstGeom>
        </p:spPr>
        <p:txBody>
          <a:bodyPr wrap="square">
            <a:spAutoFit/>
          </a:bodyPr>
          <a:lstStyle/>
          <a:p>
            <a:r>
              <a:rPr lang="en-US" altLang="zh-CN" sz="2400" dirty="0" smtClean="0"/>
              <a:t>1871</a:t>
            </a:r>
            <a:r>
              <a:rPr lang="zh-CN" altLang="en-US" sz="2400" dirty="0" smtClean="0"/>
              <a:t>年，俄国以防御边境</a:t>
            </a:r>
            <a:r>
              <a:rPr lang="zh-CN" altLang="en-US" sz="2400" dirty="0"/>
              <a:t>被侵扰为名，公然出兵新疆，武装侵占了伊犁地区</a:t>
            </a:r>
            <a:r>
              <a:rPr lang="zh-CN" altLang="en-US" sz="2400" dirty="0" smtClean="0"/>
              <a:t>。</a:t>
            </a:r>
            <a:r>
              <a:rPr lang="zh-CN" altLang="en-US" sz="2400" dirty="0"/>
              <a:t>沙俄企图</a:t>
            </a:r>
            <a:r>
              <a:rPr lang="zh-CN" altLang="en-US" sz="2400" dirty="0" smtClean="0"/>
              <a:t>通过西域浩罕国首领阿古柏</a:t>
            </a:r>
            <a:r>
              <a:rPr lang="zh-CN" altLang="en-US" sz="2400" dirty="0"/>
              <a:t>侵入南疆</a:t>
            </a:r>
            <a:r>
              <a:rPr lang="zh-CN" altLang="en-US" sz="2400" dirty="0" smtClean="0"/>
              <a:t>，意图达到</a:t>
            </a:r>
            <a:r>
              <a:rPr lang="zh-CN" altLang="en-US" sz="2400" dirty="0"/>
              <a:t>其侵占全新疆的目的</a:t>
            </a:r>
            <a:r>
              <a:rPr lang="zh-CN" altLang="en-US" sz="2400" dirty="0" smtClean="0"/>
              <a:t>。</a:t>
            </a:r>
            <a:r>
              <a:rPr lang="en-US" altLang="zh-CN" sz="2400" dirty="0" smtClean="0"/>
              <a:t>1873</a:t>
            </a:r>
            <a:r>
              <a:rPr lang="zh-CN" altLang="en-US" sz="2400" dirty="0" smtClean="0"/>
              <a:t>年，日本侵犯台湾。清政府在“海防”与“塞防”的争论中，确立“东则海防，西则塞防，两防并重” 的战略方针。</a:t>
            </a:r>
            <a:r>
              <a:rPr lang="en-US" altLang="zh-CN" sz="2400" dirty="0" smtClean="0"/>
              <a:t>1875</a:t>
            </a:r>
            <a:r>
              <a:rPr lang="zh-CN" altLang="en-US" sz="2400" dirty="0"/>
              <a:t>年，在左宗棠的率领下，清军进入新疆，收复新疆之战开始。同时，派曾纪泽出使沙俄，交涉伊犁</a:t>
            </a:r>
            <a:r>
              <a:rPr lang="zh-CN" altLang="en-US" sz="2400" dirty="0" smtClean="0"/>
              <a:t>问题，终于</a:t>
            </a:r>
            <a:r>
              <a:rPr lang="zh-CN" altLang="en-US" sz="2400" dirty="0"/>
              <a:t>达成</a:t>
            </a:r>
            <a:r>
              <a:rPr lang="en-US" altLang="zh-CN" sz="2400" dirty="0"/>
              <a:t>《</a:t>
            </a:r>
            <a:r>
              <a:rPr lang="zh-CN" altLang="en-US" sz="2400" dirty="0"/>
              <a:t>中俄伊犁条约</a:t>
            </a:r>
            <a:r>
              <a:rPr lang="en-US" altLang="zh-CN" sz="2400" dirty="0"/>
              <a:t>》</a:t>
            </a:r>
            <a:r>
              <a:rPr lang="zh-CN" altLang="en-US" sz="2400" dirty="0"/>
              <a:t>，条约议定次年沙俄军队撤出伊犁，中国以赔款和允许俄商在新疆贸易不</a:t>
            </a:r>
            <a:r>
              <a:rPr lang="zh-CN" altLang="en-US" sz="2400" dirty="0" smtClean="0"/>
              <a:t>纳税。</a:t>
            </a:r>
            <a:r>
              <a:rPr lang="en-US" altLang="zh-CN" sz="2400" dirty="0"/>
              <a:t>1882</a:t>
            </a:r>
            <a:r>
              <a:rPr lang="zh-CN" altLang="en-US" sz="2400" dirty="0"/>
              <a:t>年，伊犁回到祖国的怀抱</a:t>
            </a:r>
            <a:r>
              <a:rPr lang="zh-CN" altLang="en-US" sz="2400" dirty="0" smtClean="0"/>
              <a:t>。</a:t>
            </a:r>
            <a:endParaRPr lang="zh-CN" altLang="en-US" sz="2400" dirty="0"/>
          </a:p>
        </p:txBody>
      </p:sp>
      <p:pic>
        <p:nvPicPr>
          <p:cNvPr id="307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1994"/>
          <a:stretch/>
        </p:blipFill>
        <p:spPr bwMode="auto">
          <a:xfrm>
            <a:off x="5292080" y="49188"/>
            <a:ext cx="1734348" cy="21869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848" y="49188"/>
            <a:ext cx="1726077" cy="21575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827584" y="435928"/>
            <a:ext cx="1415772" cy="461665"/>
          </a:xfrm>
          <a:prstGeom prst="rect">
            <a:avLst/>
          </a:prstGeom>
          <a:noFill/>
        </p:spPr>
        <p:txBody>
          <a:bodyPr wrap="none" rtlCol="0">
            <a:spAutoFit/>
          </a:bodyPr>
          <a:lstStyle/>
          <a:p>
            <a:r>
              <a:rPr lang="zh-CN" altLang="en-US" sz="2400" dirty="0" smtClean="0">
                <a:latin typeface="微软雅黑" panose="020B0503020204020204" pitchFamily="34" charset="-122"/>
                <a:ea typeface="微软雅黑" panose="020B0503020204020204" pitchFamily="34" charset="-122"/>
              </a:rPr>
              <a:t>新疆行省</a:t>
            </a:r>
            <a:endParaRPr lang="zh-CN" altLang="en-US" sz="2400" dirty="0">
              <a:latin typeface="微软雅黑" panose="020B0503020204020204" pitchFamily="34" charset="-122"/>
              <a:ea typeface="微软雅黑" panose="020B0503020204020204" pitchFamily="34" charset="-122"/>
            </a:endParaRPr>
          </a:p>
        </p:txBody>
      </p:sp>
      <p:sp>
        <p:nvSpPr>
          <p:cNvPr id="4" name="TextBox 3"/>
          <p:cNvSpPr txBox="1"/>
          <p:nvPr/>
        </p:nvSpPr>
        <p:spPr>
          <a:xfrm>
            <a:off x="7164288" y="1411238"/>
            <a:ext cx="1191352" cy="646331"/>
          </a:xfrm>
          <a:prstGeom prst="rect">
            <a:avLst/>
          </a:prstGeom>
          <a:noFill/>
        </p:spPr>
        <p:txBody>
          <a:bodyPr wrap="none" rtlCol="0">
            <a:spAutoFit/>
          </a:bodyPr>
          <a:lstStyle/>
          <a:p>
            <a:r>
              <a:rPr lang="zh-CN" altLang="en-US" dirty="0" smtClean="0"/>
              <a:t>曾纪泽</a:t>
            </a:r>
            <a:endParaRPr lang="en-US" altLang="zh-CN" dirty="0" smtClean="0"/>
          </a:p>
          <a:p>
            <a:r>
              <a:rPr lang="en-US" altLang="zh-CN" dirty="0" smtClean="0"/>
              <a:t>1839-1890</a:t>
            </a:r>
            <a:endParaRPr lang="zh-CN" altLang="en-US" dirty="0"/>
          </a:p>
        </p:txBody>
      </p:sp>
    </p:spTree>
    <p:extLst>
      <p:ext uri="{BB962C8B-B14F-4D97-AF65-F5344CB8AC3E}">
        <p14:creationId xmlns:p14="http://schemas.microsoft.com/office/powerpoint/2010/main" val="1566468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251520" y="696045"/>
            <a:ext cx="3888432" cy="3139321"/>
          </a:xfrm>
          <a:prstGeom prst="rect">
            <a:avLst/>
          </a:prstGeom>
        </p:spPr>
        <p:txBody>
          <a:bodyPr wrap="square">
            <a:spAutoFit/>
          </a:bodyPr>
          <a:lstStyle/>
          <a:p>
            <a:r>
              <a:rPr lang="zh-CN" altLang="en-US" dirty="0">
                <a:solidFill>
                  <a:srgbClr val="002060"/>
                </a:solidFill>
                <a:latin typeface="微软雅黑" panose="020B0503020204020204" pitchFamily="34" charset="-122"/>
                <a:ea typeface="微软雅黑" panose="020B0503020204020204" pitchFamily="34" charset="-122"/>
              </a:rPr>
              <a:t>光绪十年（</a:t>
            </a:r>
            <a:r>
              <a:rPr lang="en-US" altLang="zh-CN" dirty="0">
                <a:solidFill>
                  <a:srgbClr val="002060"/>
                </a:solidFill>
                <a:latin typeface="微软雅黑" panose="020B0503020204020204" pitchFamily="34" charset="-122"/>
                <a:ea typeface="微软雅黑" panose="020B0503020204020204" pitchFamily="34" charset="-122"/>
              </a:rPr>
              <a:t>1884</a:t>
            </a:r>
            <a:r>
              <a:rPr lang="zh-CN" altLang="en-US" dirty="0">
                <a:solidFill>
                  <a:srgbClr val="002060"/>
                </a:solidFill>
                <a:latin typeface="微软雅黑" panose="020B0503020204020204" pitchFamily="34" charset="-122"/>
                <a:ea typeface="微软雅黑" panose="020B0503020204020204" pitchFamily="34" charset="-122"/>
              </a:rPr>
              <a:t>年），清政府发布新疆建省上谕，刘锦棠被任命为首任新疆巡抚。清朝对新疆的经营，无论是规模和范围皆远胜从前历代，社会经济得到前所未有的进步和发展</a:t>
            </a:r>
            <a:r>
              <a:rPr lang="zh-CN" altLang="en-US" dirty="0" smtClean="0">
                <a:solidFill>
                  <a:srgbClr val="002060"/>
                </a:solidFill>
                <a:latin typeface="微软雅黑" panose="020B0503020204020204" pitchFamily="34" charset="-122"/>
                <a:ea typeface="微软雅黑" panose="020B0503020204020204" pitchFamily="34" charset="-122"/>
              </a:rPr>
              <a:t>。</a:t>
            </a:r>
            <a:endParaRPr lang="en-US" altLang="zh-CN" dirty="0" smtClean="0">
              <a:solidFill>
                <a:srgbClr val="002060"/>
              </a:solidFill>
              <a:latin typeface="微软雅黑" panose="020B0503020204020204" pitchFamily="34" charset="-122"/>
              <a:ea typeface="微软雅黑" panose="020B0503020204020204" pitchFamily="34" charset="-122"/>
            </a:endParaRPr>
          </a:p>
          <a:p>
            <a:r>
              <a:rPr lang="en-US" altLang="zh-CN" dirty="0" smtClean="0">
                <a:solidFill>
                  <a:srgbClr val="002060"/>
                </a:solidFill>
                <a:latin typeface="微软雅黑" panose="020B0503020204020204" pitchFamily="34" charset="-122"/>
                <a:ea typeface="微软雅黑" panose="020B0503020204020204" pitchFamily="34" charset="-122"/>
              </a:rPr>
              <a:t>1</a:t>
            </a:r>
            <a:r>
              <a:rPr lang="zh-CN" altLang="en-US" dirty="0">
                <a:solidFill>
                  <a:srgbClr val="002060"/>
                </a:solidFill>
                <a:latin typeface="微软雅黑" panose="020B0503020204020204" pitchFamily="34" charset="-122"/>
                <a:ea typeface="微软雅黑" panose="020B0503020204020204" pitchFamily="34" charset="-122"/>
              </a:rPr>
              <a:t>、屯田戍边，农垦事业规模空前</a:t>
            </a:r>
            <a:r>
              <a:rPr lang="zh-CN" altLang="en-US" dirty="0" smtClean="0">
                <a:solidFill>
                  <a:srgbClr val="002060"/>
                </a:solidFill>
                <a:latin typeface="微软雅黑" panose="020B0503020204020204" pitchFamily="34" charset="-122"/>
                <a:ea typeface="微软雅黑" panose="020B0503020204020204" pitchFamily="34" charset="-122"/>
              </a:rPr>
              <a:t>。</a:t>
            </a:r>
            <a:endParaRPr lang="en-US" altLang="zh-CN" dirty="0" smtClean="0">
              <a:solidFill>
                <a:srgbClr val="002060"/>
              </a:solidFill>
              <a:latin typeface="微软雅黑" panose="020B0503020204020204" pitchFamily="34" charset="-122"/>
              <a:ea typeface="微软雅黑" panose="020B0503020204020204" pitchFamily="34" charset="-122"/>
            </a:endParaRPr>
          </a:p>
          <a:p>
            <a:r>
              <a:rPr lang="en-US" altLang="zh-CN" dirty="0" smtClean="0">
                <a:solidFill>
                  <a:srgbClr val="002060"/>
                </a:solidFill>
                <a:latin typeface="微软雅黑" panose="020B0503020204020204" pitchFamily="34" charset="-122"/>
                <a:ea typeface="微软雅黑" panose="020B0503020204020204" pitchFamily="34" charset="-122"/>
              </a:rPr>
              <a:t>2</a:t>
            </a:r>
            <a:r>
              <a:rPr lang="zh-CN" altLang="en-US" dirty="0">
                <a:solidFill>
                  <a:srgbClr val="002060"/>
                </a:solidFill>
                <a:latin typeface="微软雅黑" panose="020B0503020204020204" pitchFamily="34" charset="-122"/>
                <a:ea typeface="微软雅黑" panose="020B0503020204020204" pitchFamily="34" charset="-122"/>
              </a:rPr>
              <a:t>、移民及人口增长</a:t>
            </a:r>
            <a:r>
              <a:rPr lang="zh-CN" altLang="en-US" dirty="0" smtClean="0">
                <a:solidFill>
                  <a:srgbClr val="002060"/>
                </a:solidFill>
                <a:latin typeface="微软雅黑" panose="020B0503020204020204" pitchFamily="34" charset="-122"/>
                <a:ea typeface="微软雅黑" panose="020B0503020204020204" pitchFamily="34" charset="-122"/>
              </a:rPr>
              <a:t>。</a:t>
            </a:r>
            <a:endParaRPr lang="en-US" altLang="zh-CN" dirty="0" smtClean="0">
              <a:solidFill>
                <a:srgbClr val="002060"/>
              </a:solidFill>
              <a:latin typeface="微软雅黑" panose="020B0503020204020204" pitchFamily="34" charset="-122"/>
              <a:ea typeface="微软雅黑" panose="020B0503020204020204" pitchFamily="34" charset="-122"/>
            </a:endParaRPr>
          </a:p>
          <a:p>
            <a:r>
              <a:rPr lang="en-US" altLang="zh-CN" dirty="0" smtClean="0">
                <a:solidFill>
                  <a:srgbClr val="002060"/>
                </a:solidFill>
                <a:latin typeface="微软雅黑" panose="020B0503020204020204" pitchFamily="34" charset="-122"/>
                <a:ea typeface="微软雅黑" panose="020B0503020204020204" pitchFamily="34" charset="-122"/>
              </a:rPr>
              <a:t>3</a:t>
            </a:r>
            <a:r>
              <a:rPr lang="zh-CN" altLang="en-US" dirty="0">
                <a:solidFill>
                  <a:srgbClr val="002060"/>
                </a:solidFill>
                <a:latin typeface="微软雅黑" panose="020B0503020204020204" pitchFamily="34" charset="-122"/>
                <a:ea typeface="微软雅黑" panose="020B0503020204020204" pitchFamily="34" charset="-122"/>
              </a:rPr>
              <a:t>、矿产资源的开发利用进入一个新的时期</a:t>
            </a:r>
            <a:r>
              <a:rPr lang="zh-CN" altLang="en-US" dirty="0" smtClean="0">
                <a:solidFill>
                  <a:srgbClr val="002060"/>
                </a:solidFill>
                <a:latin typeface="微软雅黑" panose="020B0503020204020204" pitchFamily="34" charset="-122"/>
                <a:ea typeface="微软雅黑" panose="020B0503020204020204" pitchFamily="34" charset="-122"/>
              </a:rPr>
              <a:t>。</a:t>
            </a:r>
            <a:endParaRPr lang="en-US" altLang="zh-CN" dirty="0" smtClean="0">
              <a:solidFill>
                <a:srgbClr val="002060"/>
              </a:solidFill>
              <a:latin typeface="微软雅黑" panose="020B0503020204020204" pitchFamily="34" charset="-122"/>
              <a:ea typeface="微软雅黑" panose="020B0503020204020204" pitchFamily="34" charset="-122"/>
            </a:endParaRPr>
          </a:p>
          <a:p>
            <a:r>
              <a:rPr lang="en-US" altLang="zh-CN" dirty="0" smtClean="0">
                <a:solidFill>
                  <a:srgbClr val="002060"/>
                </a:solidFill>
                <a:latin typeface="微软雅黑" panose="020B0503020204020204" pitchFamily="34" charset="-122"/>
                <a:ea typeface="微软雅黑" panose="020B0503020204020204" pitchFamily="34" charset="-122"/>
              </a:rPr>
              <a:t>4</a:t>
            </a:r>
            <a:r>
              <a:rPr lang="zh-CN" altLang="en-US" dirty="0">
                <a:solidFill>
                  <a:srgbClr val="002060"/>
                </a:solidFill>
                <a:latin typeface="微软雅黑" panose="020B0503020204020204" pitchFamily="34" charset="-122"/>
                <a:ea typeface="微软雅黑" panose="020B0503020204020204" pitchFamily="34" charset="-122"/>
              </a:rPr>
              <a:t>、商业贸易有一定发展</a:t>
            </a:r>
            <a:r>
              <a:rPr lang="zh-CN" altLang="en-US" dirty="0" smtClean="0">
                <a:solidFill>
                  <a:srgbClr val="002060"/>
                </a:solidFill>
                <a:latin typeface="微软雅黑" panose="020B0503020204020204" pitchFamily="34" charset="-122"/>
                <a:ea typeface="微软雅黑" panose="020B0503020204020204" pitchFamily="34" charset="-122"/>
              </a:rPr>
              <a:t>。</a:t>
            </a:r>
            <a:endParaRPr lang="en-US" altLang="zh-CN" dirty="0" smtClean="0">
              <a:solidFill>
                <a:srgbClr val="002060"/>
              </a:solidFill>
              <a:latin typeface="微软雅黑" panose="020B0503020204020204" pitchFamily="34" charset="-122"/>
              <a:ea typeface="微软雅黑" panose="020B0503020204020204" pitchFamily="34" charset="-122"/>
            </a:endParaRPr>
          </a:p>
          <a:p>
            <a:r>
              <a:rPr lang="en-US" altLang="zh-CN" dirty="0" smtClean="0">
                <a:solidFill>
                  <a:srgbClr val="002060"/>
                </a:solidFill>
                <a:latin typeface="微软雅黑" panose="020B0503020204020204" pitchFamily="34" charset="-122"/>
                <a:ea typeface="微软雅黑" panose="020B0503020204020204" pitchFamily="34" charset="-122"/>
              </a:rPr>
              <a:t>5</a:t>
            </a:r>
            <a:r>
              <a:rPr lang="zh-CN" altLang="en-US" dirty="0">
                <a:solidFill>
                  <a:srgbClr val="002060"/>
                </a:solidFill>
                <a:latin typeface="微软雅黑" panose="020B0503020204020204" pitchFamily="34" charset="-122"/>
                <a:ea typeface="微软雅黑" panose="020B0503020204020204" pitchFamily="34" charset="-122"/>
              </a:rPr>
              <a:t>、兴办各种文化教育事业。</a:t>
            </a:r>
          </a:p>
        </p:txBody>
      </p:sp>
      <p:sp>
        <p:nvSpPr>
          <p:cNvPr id="3" name="矩形 2"/>
          <p:cNvSpPr/>
          <p:nvPr/>
        </p:nvSpPr>
        <p:spPr>
          <a:xfrm>
            <a:off x="251520" y="3865612"/>
            <a:ext cx="8784976" cy="1754326"/>
          </a:xfrm>
          <a:prstGeom prst="rect">
            <a:avLst/>
          </a:prstGeom>
        </p:spPr>
        <p:txBody>
          <a:bodyPr wrap="square">
            <a:spAutoFit/>
          </a:bodyPr>
          <a:lstStyle/>
          <a:p>
            <a:r>
              <a:rPr lang="zh-CN" altLang="en-US" b="1" dirty="0" smtClean="0">
                <a:latin typeface="微软雅黑" panose="020B0503020204020204" pitchFamily="34" charset="-122"/>
                <a:ea typeface="微软雅黑" panose="020B0503020204020204" pitchFamily="34" charset="-122"/>
              </a:rPr>
              <a:t>        清朝</a:t>
            </a:r>
            <a:r>
              <a:rPr lang="zh-CN" altLang="en-US" b="1" dirty="0">
                <a:latin typeface="微软雅黑" panose="020B0503020204020204" pitchFamily="34" charset="-122"/>
                <a:ea typeface="微软雅黑" panose="020B0503020204020204" pitchFamily="34" charset="-122"/>
              </a:rPr>
              <a:t>在收复新疆后，改变了以往的“因俗而治”的藩部管理模式，设立行省，推行郡县制度，实行与内地划一的边疆政策。这大大有利于中央政府对新疆地区的管辖，保证了中央政令畅通，维护了国家的主权</a:t>
            </a:r>
            <a:r>
              <a:rPr lang="zh-CN" altLang="en-US" b="1" dirty="0" smtClean="0">
                <a:latin typeface="微软雅黑" panose="020B0503020204020204" pitchFamily="34" charset="-122"/>
                <a:ea typeface="微软雅黑" panose="020B0503020204020204" pitchFamily="34" charset="-122"/>
              </a:rPr>
              <a:t>和民族统一</a:t>
            </a:r>
            <a:r>
              <a:rPr lang="zh-CN" altLang="en-US" b="1" dirty="0">
                <a:latin typeface="微软雅黑" panose="020B0503020204020204" pitchFamily="34" charset="-122"/>
                <a:ea typeface="微软雅黑" panose="020B0503020204020204" pitchFamily="34" charset="-122"/>
              </a:rPr>
              <a:t>，有利于抑制外来侵略，保卫国家领土完整和边疆安全</a:t>
            </a:r>
            <a:r>
              <a:rPr lang="zh-CN" altLang="en-US" b="1" dirty="0" smtClean="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同时，新疆建省后废除了比较落后</a:t>
            </a:r>
            <a:r>
              <a:rPr lang="zh-CN" altLang="en-US" b="1" dirty="0" smtClean="0">
                <a:latin typeface="微软雅黑" panose="020B0503020204020204" pitchFamily="34" charset="-122"/>
                <a:ea typeface="微软雅黑" panose="020B0503020204020204" pitchFamily="34" charset="-122"/>
              </a:rPr>
              <a:t>的税务制度</a:t>
            </a:r>
            <a:r>
              <a:rPr lang="zh-CN" altLang="en-US" b="1" dirty="0">
                <a:latin typeface="微软雅黑" panose="020B0503020204020204" pitchFamily="34" charset="-122"/>
                <a:ea typeface="微软雅黑" panose="020B0503020204020204" pitchFamily="34" charset="-122"/>
              </a:rPr>
              <a:t>，在某种程度上减轻了农民负担，缓和了社会矛盾，促进当地经济的恢复和发展</a:t>
            </a:r>
            <a:r>
              <a:rPr lang="zh-CN" altLang="en-US" b="1" dirty="0" smtClean="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促进了西北边疆的开发。</a:t>
            </a:r>
          </a:p>
        </p:txBody>
      </p:sp>
      <p:sp>
        <p:nvSpPr>
          <p:cNvPr id="4" name="TextBox 3"/>
          <p:cNvSpPr txBox="1"/>
          <p:nvPr/>
        </p:nvSpPr>
        <p:spPr>
          <a:xfrm>
            <a:off x="467544" y="193204"/>
            <a:ext cx="1415772" cy="461665"/>
          </a:xfrm>
          <a:prstGeom prst="rect">
            <a:avLst/>
          </a:prstGeom>
          <a:noFill/>
        </p:spPr>
        <p:txBody>
          <a:bodyPr wrap="none" rtlCol="0">
            <a:spAutoFit/>
          </a:bodyPr>
          <a:lstStyle/>
          <a:p>
            <a:r>
              <a:rPr lang="zh-CN" altLang="en-US" sz="2400" dirty="0" smtClean="0">
                <a:latin typeface="微软雅黑" panose="020B0503020204020204" pitchFamily="34" charset="-122"/>
                <a:ea typeface="微软雅黑" panose="020B0503020204020204" pitchFamily="34" charset="-122"/>
              </a:rPr>
              <a:t>新疆行省</a:t>
            </a:r>
            <a:endParaRPr lang="zh-CN" altLang="en-US" sz="2400" dirty="0">
              <a:latin typeface="微软雅黑" panose="020B0503020204020204" pitchFamily="34" charset="-122"/>
              <a:ea typeface="微软雅黑" panose="020B0503020204020204" pitchFamily="34" charset="-122"/>
            </a:endParaRP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83969" y="-1"/>
            <a:ext cx="4860384" cy="36857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9956001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 name="左大括号 21"/>
          <p:cNvSpPr/>
          <p:nvPr/>
        </p:nvSpPr>
        <p:spPr>
          <a:xfrm>
            <a:off x="899592" y="2677480"/>
            <a:ext cx="288032" cy="1620180"/>
          </a:xfrm>
          <a:prstGeom prst="lef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左大括号 20"/>
          <p:cNvSpPr/>
          <p:nvPr/>
        </p:nvSpPr>
        <p:spPr>
          <a:xfrm>
            <a:off x="899592" y="1297327"/>
            <a:ext cx="261743" cy="840093"/>
          </a:xfrm>
          <a:prstGeom prst="lef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4258" name="Text Box 2"/>
          <p:cNvSpPr txBox="1">
            <a:spLocks noChangeArrowheads="1"/>
          </p:cNvSpPr>
          <p:nvPr/>
        </p:nvSpPr>
        <p:spPr bwMode="auto">
          <a:xfrm>
            <a:off x="-149746" y="1426342"/>
            <a:ext cx="1169551" cy="960438"/>
          </a:xfrm>
          <a:prstGeom prst="rect">
            <a:avLst/>
          </a:prstGeom>
          <a:noFill/>
          <a:ln w="9525">
            <a:noFill/>
            <a:miter lim="800000"/>
            <a:headEnd/>
            <a:tailEnd/>
          </a:ln>
          <a:effectLst/>
        </p:spPr>
        <p:txBody>
          <a:bodyPr vert="eaVert">
            <a:spAutoFit/>
          </a:bodyPr>
          <a:lstStyle/>
          <a:p>
            <a:r>
              <a:rPr lang="zh-CN" altLang="en-US" sz="3200" dirty="0" smtClean="0">
                <a:solidFill>
                  <a:srgbClr val="C00000"/>
                </a:solidFill>
                <a:latin typeface="Arial" pitchFamily="34" charset="0"/>
                <a:ea typeface="黑体" pitchFamily="49" charset="-122"/>
              </a:rPr>
              <a:t>相 同</a:t>
            </a:r>
          </a:p>
        </p:txBody>
      </p:sp>
      <p:sp>
        <p:nvSpPr>
          <p:cNvPr id="224259" name="Text Box 3"/>
          <p:cNvSpPr txBox="1">
            <a:spLocks noChangeArrowheads="1"/>
          </p:cNvSpPr>
          <p:nvPr/>
        </p:nvSpPr>
        <p:spPr bwMode="auto">
          <a:xfrm>
            <a:off x="1187451" y="1117865"/>
            <a:ext cx="2339975" cy="701731"/>
          </a:xfrm>
          <a:prstGeom prst="rect">
            <a:avLst/>
          </a:prstGeom>
          <a:noFill/>
          <a:ln w="9525">
            <a:noFill/>
            <a:miter lim="800000"/>
            <a:headEnd/>
            <a:tailEnd/>
          </a:ln>
          <a:effectLst/>
        </p:spPr>
        <p:txBody>
          <a:bodyPr>
            <a:spAutoFit/>
          </a:bodyPr>
          <a:lstStyle/>
          <a:p>
            <a:pPr algn="l">
              <a:lnSpc>
                <a:spcPct val="110000"/>
              </a:lnSpc>
            </a:pPr>
            <a:r>
              <a:rPr kumimoji="0" lang="zh-CN" altLang="en-US" dirty="0">
                <a:latin typeface="黑体" pitchFamily="49" charset="-122"/>
                <a:ea typeface="黑体" pitchFamily="49" charset="-122"/>
              </a:rPr>
              <a:t>根本原因</a:t>
            </a:r>
          </a:p>
          <a:p>
            <a:pPr algn="l">
              <a:lnSpc>
                <a:spcPct val="110000"/>
              </a:lnSpc>
            </a:pPr>
            <a:r>
              <a:rPr kumimoji="0" lang="zh-CN" altLang="en-US" dirty="0">
                <a:latin typeface="黑体" pitchFamily="49" charset="-122"/>
                <a:ea typeface="黑体" pitchFamily="49" charset="-122"/>
              </a:rPr>
              <a:t>根本</a:t>
            </a:r>
            <a:r>
              <a:rPr kumimoji="0" lang="zh-CN" altLang="en-US" dirty="0" smtClean="0">
                <a:latin typeface="黑体" pitchFamily="49" charset="-122"/>
                <a:ea typeface="黑体" pitchFamily="49" charset="-122"/>
              </a:rPr>
              <a:t>目的：</a:t>
            </a:r>
            <a:endParaRPr kumimoji="0" lang="zh-CN" altLang="en-US" dirty="0">
              <a:latin typeface="黑体" pitchFamily="49" charset="-122"/>
              <a:ea typeface="黑体" pitchFamily="49" charset="-122"/>
            </a:endParaRPr>
          </a:p>
        </p:txBody>
      </p:sp>
      <p:sp>
        <p:nvSpPr>
          <p:cNvPr id="224260" name="Text Box 4"/>
          <p:cNvSpPr txBox="1">
            <a:spLocks noChangeArrowheads="1"/>
          </p:cNvSpPr>
          <p:nvPr/>
        </p:nvSpPr>
        <p:spPr bwMode="auto">
          <a:xfrm>
            <a:off x="2843213" y="1117865"/>
            <a:ext cx="6049962" cy="830997"/>
          </a:xfrm>
          <a:prstGeom prst="rect">
            <a:avLst/>
          </a:prstGeom>
          <a:noFill/>
          <a:ln w="9525">
            <a:noFill/>
            <a:miter lim="800000"/>
            <a:headEnd/>
            <a:tailEnd/>
          </a:ln>
          <a:effectLst/>
        </p:spPr>
        <p:txBody>
          <a:bodyPr>
            <a:spAutoFit/>
          </a:bodyPr>
          <a:lstStyle/>
          <a:p>
            <a:pPr algn="l"/>
            <a:r>
              <a:rPr kumimoji="0" lang="zh-CN" altLang="en-US" sz="2400" b="1" dirty="0">
                <a:solidFill>
                  <a:srgbClr val="FF0000"/>
                </a:solidFill>
                <a:latin typeface="楷体_GB2312" pitchFamily="49" charset="-122"/>
                <a:ea typeface="楷体_GB2312" pitchFamily="49" charset="-122"/>
              </a:rPr>
              <a:t>打开中国市场，变中国为其商品市场和原料产地。</a:t>
            </a:r>
          </a:p>
        </p:txBody>
      </p:sp>
      <p:sp>
        <p:nvSpPr>
          <p:cNvPr id="224261" name="Text Box 5"/>
          <p:cNvSpPr txBox="1">
            <a:spLocks noChangeArrowheads="1"/>
          </p:cNvSpPr>
          <p:nvPr/>
        </p:nvSpPr>
        <p:spPr bwMode="auto">
          <a:xfrm>
            <a:off x="1187451" y="2017448"/>
            <a:ext cx="1800225" cy="369332"/>
          </a:xfrm>
          <a:prstGeom prst="rect">
            <a:avLst/>
          </a:prstGeom>
          <a:noFill/>
          <a:ln w="9525">
            <a:noFill/>
            <a:miter lim="800000"/>
            <a:headEnd/>
            <a:tailEnd/>
          </a:ln>
          <a:effectLst/>
        </p:spPr>
        <p:txBody>
          <a:bodyPr>
            <a:spAutoFit/>
          </a:bodyPr>
          <a:lstStyle/>
          <a:p>
            <a:pPr algn="l"/>
            <a:r>
              <a:rPr kumimoji="0" lang="zh-CN" altLang="en-US" dirty="0">
                <a:latin typeface="黑体" pitchFamily="49" charset="-122"/>
                <a:ea typeface="黑体" pitchFamily="49" charset="-122"/>
              </a:rPr>
              <a:t>战争</a:t>
            </a:r>
            <a:r>
              <a:rPr kumimoji="0" lang="zh-CN" altLang="en-US" dirty="0" smtClean="0">
                <a:latin typeface="黑体" pitchFamily="49" charset="-122"/>
                <a:ea typeface="黑体" pitchFamily="49" charset="-122"/>
              </a:rPr>
              <a:t>性质：</a:t>
            </a:r>
            <a:endParaRPr kumimoji="0" lang="zh-CN" altLang="en-US" dirty="0">
              <a:latin typeface="黑体" pitchFamily="49" charset="-122"/>
              <a:ea typeface="黑体" pitchFamily="49" charset="-122"/>
            </a:endParaRPr>
          </a:p>
        </p:txBody>
      </p:sp>
      <p:sp>
        <p:nvSpPr>
          <p:cNvPr id="224262" name="Text Box 6"/>
          <p:cNvSpPr txBox="1">
            <a:spLocks noChangeArrowheads="1"/>
          </p:cNvSpPr>
          <p:nvPr/>
        </p:nvSpPr>
        <p:spPr bwMode="auto">
          <a:xfrm>
            <a:off x="2843213" y="1957917"/>
            <a:ext cx="3587842" cy="461665"/>
          </a:xfrm>
          <a:prstGeom prst="rect">
            <a:avLst/>
          </a:prstGeom>
          <a:noFill/>
          <a:ln w="9525">
            <a:noFill/>
            <a:miter lim="800000"/>
            <a:headEnd/>
            <a:tailEnd/>
          </a:ln>
          <a:effectLst/>
        </p:spPr>
        <p:txBody>
          <a:bodyPr wrap="none">
            <a:spAutoFit/>
          </a:bodyPr>
          <a:lstStyle/>
          <a:p>
            <a:pPr algn="l"/>
            <a:r>
              <a:rPr kumimoji="0" lang="zh-CN" altLang="en-US" sz="2400" b="1" dirty="0">
                <a:solidFill>
                  <a:srgbClr val="FF0000"/>
                </a:solidFill>
                <a:latin typeface="楷体_GB2312" pitchFamily="49" charset="-122"/>
                <a:ea typeface="楷体_GB2312" pitchFamily="49" charset="-122"/>
              </a:rPr>
              <a:t>侵略的非正义的掠夺战争</a:t>
            </a:r>
          </a:p>
        </p:txBody>
      </p:sp>
      <p:sp>
        <p:nvSpPr>
          <p:cNvPr id="224263" name="Text Box 7"/>
          <p:cNvSpPr txBox="1">
            <a:spLocks noChangeArrowheads="1"/>
          </p:cNvSpPr>
          <p:nvPr/>
        </p:nvSpPr>
        <p:spPr bwMode="auto">
          <a:xfrm>
            <a:off x="251520" y="2977513"/>
            <a:ext cx="677108" cy="2100792"/>
          </a:xfrm>
          <a:prstGeom prst="rect">
            <a:avLst/>
          </a:prstGeom>
          <a:noFill/>
          <a:ln w="9525">
            <a:noFill/>
            <a:miter lim="800000"/>
            <a:headEnd/>
            <a:tailEnd/>
          </a:ln>
          <a:effectLst/>
        </p:spPr>
        <p:txBody>
          <a:bodyPr vert="eaVert">
            <a:spAutoFit/>
          </a:bodyPr>
          <a:lstStyle/>
          <a:p>
            <a:r>
              <a:rPr kumimoji="0" lang="zh-CN" altLang="en-US" sz="3200" dirty="0" smtClean="0">
                <a:solidFill>
                  <a:srgbClr val="C00000"/>
                </a:solidFill>
                <a:latin typeface="Arial" pitchFamily="34" charset="0"/>
                <a:ea typeface="黑体" pitchFamily="49" charset="-122"/>
              </a:rPr>
              <a:t>不 同</a:t>
            </a:r>
            <a:endParaRPr kumimoji="0" lang="zh-CN" altLang="en-US" sz="3200" dirty="0">
              <a:solidFill>
                <a:srgbClr val="C00000"/>
              </a:solidFill>
              <a:latin typeface="Arial" pitchFamily="34" charset="0"/>
              <a:ea typeface="黑体" pitchFamily="49" charset="-122"/>
            </a:endParaRPr>
          </a:p>
        </p:txBody>
      </p:sp>
      <p:sp>
        <p:nvSpPr>
          <p:cNvPr id="224264" name="Text Box 8"/>
          <p:cNvSpPr txBox="1">
            <a:spLocks noChangeArrowheads="1"/>
          </p:cNvSpPr>
          <p:nvPr/>
        </p:nvSpPr>
        <p:spPr bwMode="auto">
          <a:xfrm>
            <a:off x="1187450" y="2557198"/>
            <a:ext cx="1657350" cy="369332"/>
          </a:xfrm>
          <a:prstGeom prst="rect">
            <a:avLst/>
          </a:prstGeom>
          <a:noFill/>
          <a:ln w="9525">
            <a:noFill/>
            <a:miter lim="800000"/>
            <a:headEnd/>
            <a:tailEnd/>
          </a:ln>
          <a:effectLst/>
        </p:spPr>
        <p:txBody>
          <a:bodyPr>
            <a:spAutoFit/>
          </a:bodyPr>
          <a:lstStyle/>
          <a:p>
            <a:pPr algn="l"/>
            <a:r>
              <a:rPr kumimoji="0" lang="zh-CN" altLang="en-US" dirty="0">
                <a:latin typeface="黑体" pitchFamily="49" charset="-122"/>
                <a:ea typeface="黑体" pitchFamily="49" charset="-122"/>
              </a:rPr>
              <a:t>侵略</a:t>
            </a:r>
            <a:r>
              <a:rPr kumimoji="0" lang="zh-CN" altLang="en-US" dirty="0" smtClean="0">
                <a:latin typeface="黑体" pitchFamily="49" charset="-122"/>
                <a:ea typeface="黑体" pitchFamily="49" charset="-122"/>
              </a:rPr>
              <a:t>国家：</a:t>
            </a:r>
            <a:endParaRPr kumimoji="0" lang="zh-CN" altLang="en-US" dirty="0">
              <a:latin typeface="黑体" pitchFamily="49" charset="-122"/>
              <a:ea typeface="黑体" pitchFamily="49" charset="-122"/>
            </a:endParaRPr>
          </a:p>
        </p:txBody>
      </p:sp>
      <p:sp>
        <p:nvSpPr>
          <p:cNvPr id="224265" name="Text Box 9"/>
          <p:cNvSpPr txBox="1">
            <a:spLocks noChangeArrowheads="1"/>
          </p:cNvSpPr>
          <p:nvPr/>
        </p:nvSpPr>
        <p:spPr bwMode="auto">
          <a:xfrm>
            <a:off x="2843213" y="2497667"/>
            <a:ext cx="5327650" cy="461665"/>
          </a:xfrm>
          <a:prstGeom prst="rect">
            <a:avLst/>
          </a:prstGeom>
          <a:noFill/>
          <a:ln w="9525">
            <a:noFill/>
            <a:miter lim="800000"/>
            <a:headEnd/>
            <a:tailEnd/>
          </a:ln>
          <a:effectLst/>
        </p:spPr>
        <p:txBody>
          <a:bodyPr>
            <a:spAutoFit/>
          </a:bodyPr>
          <a:lstStyle/>
          <a:p>
            <a:pPr algn="l"/>
            <a:r>
              <a:rPr kumimoji="0" lang="zh-CN" altLang="en-US" sz="2400" b="1" dirty="0">
                <a:solidFill>
                  <a:srgbClr val="FF0000"/>
                </a:solidFill>
                <a:latin typeface="楷体_GB2312" pitchFamily="49" charset="-122"/>
                <a:ea typeface="楷体_GB2312" pitchFamily="49" charset="-122"/>
              </a:rPr>
              <a:t>英国</a:t>
            </a:r>
            <a:r>
              <a:rPr kumimoji="0" lang="zh-CN" altLang="en-US" sz="2400" b="1" dirty="0">
                <a:solidFill>
                  <a:srgbClr val="FF0000"/>
                </a:solidFill>
                <a:latin typeface="黑体" pitchFamily="49" charset="-122"/>
                <a:ea typeface="黑体" pitchFamily="49" charset="-122"/>
              </a:rPr>
              <a:t>→</a:t>
            </a:r>
            <a:r>
              <a:rPr kumimoji="0" lang="zh-CN" altLang="en-US" sz="2400" b="1" dirty="0">
                <a:solidFill>
                  <a:srgbClr val="FF0000"/>
                </a:solidFill>
                <a:latin typeface="楷体_GB2312" pitchFamily="49" charset="-122"/>
                <a:ea typeface="楷体_GB2312" pitchFamily="49" charset="-122"/>
              </a:rPr>
              <a:t>英法出兵</a:t>
            </a:r>
            <a:r>
              <a:rPr kumimoji="0" lang="en-US" altLang="zh-CN" sz="2400" b="1" dirty="0">
                <a:solidFill>
                  <a:srgbClr val="FF0000"/>
                </a:solidFill>
                <a:latin typeface="楷体_GB2312" pitchFamily="49" charset="-122"/>
                <a:ea typeface="楷体_GB2312" pitchFamily="49" charset="-122"/>
              </a:rPr>
              <a:t>,</a:t>
            </a:r>
            <a:r>
              <a:rPr kumimoji="0" lang="zh-CN" altLang="en-US" sz="2400" b="1" dirty="0">
                <a:solidFill>
                  <a:srgbClr val="FF0000"/>
                </a:solidFill>
                <a:latin typeface="楷体_GB2312" pitchFamily="49" charset="-122"/>
                <a:ea typeface="楷体_GB2312" pitchFamily="49" charset="-122"/>
              </a:rPr>
              <a:t>美俄参与</a:t>
            </a:r>
          </a:p>
        </p:txBody>
      </p:sp>
      <p:sp>
        <p:nvSpPr>
          <p:cNvPr id="224267" name="Text Box 11"/>
          <p:cNvSpPr txBox="1">
            <a:spLocks noChangeArrowheads="1"/>
          </p:cNvSpPr>
          <p:nvPr/>
        </p:nvSpPr>
        <p:spPr bwMode="auto">
          <a:xfrm>
            <a:off x="1187451" y="3037417"/>
            <a:ext cx="1674813" cy="369332"/>
          </a:xfrm>
          <a:prstGeom prst="rect">
            <a:avLst/>
          </a:prstGeom>
          <a:noFill/>
          <a:ln w="9525">
            <a:noFill/>
            <a:miter lim="800000"/>
            <a:headEnd/>
            <a:tailEnd/>
          </a:ln>
          <a:effectLst/>
        </p:spPr>
        <p:txBody>
          <a:bodyPr>
            <a:spAutoFit/>
          </a:bodyPr>
          <a:lstStyle/>
          <a:p>
            <a:pPr algn="l"/>
            <a:r>
              <a:rPr kumimoji="0" lang="zh-CN" altLang="en-US" dirty="0">
                <a:latin typeface="黑体" pitchFamily="49" charset="-122"/>
                <a:ea typeface="黑体" pitchFamily="49" charset="-122"/>
              </a:rPr>
              <a:t>侵略</a:t>
            </a:r>
            <a:r>
              <a:rPr kumimoji="0" lang="zh-CN" altLang="en-US" dirty="0" smtClean="0">
                <a:latin typeface="黑体" pitchFamily="49" charset="-122"/>
                <a:ea typeface="黑体" pitchFamily="49" charset="-122"/>
              </a:rPr>
              <a:t>时间：</a:t>
            </a:r>
            <a:endParaRPr kumimoji="0" lang="zh-CN" altLang="en-US" dirty="0">
              <a:latin typeface="黑体" pitchFamily="49" charset="-122"/>
              <a:ea typeface="黑体" pitchFamily="49" charset="-122"/>
            </a:endParaRPr>
          </a:p>
        </p:txBody>
      </p:sp>
      <p:sp>
        <p:nvSpPr>
          <p:cNvPr id="224268" name="Text Box 12"/>
          <p:cNvSpPr txBox="1">
            <a:spLocks noChangeArrowheads="1"/>
          </p:cNvSpPr>
          <p:nvPr/>
        </p:nvSpPr>
        <p:spPr bwMode="auto">
          <a:xfrm>
            <a:off x="2916239" y="2977886"/>
            <a:ext cx="1731564" cy="461665"/>
          </a:xfrm>
          <a:prstGeom prst="rect">
            <a:avLst/>
          </a:prstGeom>
          <a:noFill/>
          <a:ln w="9525">
            <a:noFill/>
            <a:miter lim="800000"/>
            <a:headEnd/>
            <a:tailEnd/>
          </a:ln>
          <a:effectLst/>
        </p:spPr>
        <p:txBody>
          <a:bodyPr wrap="none">
            <a:spAutoFit/>
          </a:bodyPr>
          <a:lstStyle/>
          <a:p>
            <a:pPr algn="l"/>
            <a:r>
              <a:rPr kumimoji="0" lang="zh-CN" altLang="en-US" sz="2400" b="1" dirty="0">
                <a:solidFill>
                  <a:srgbClr val="FF0000"/>
                </a:solidFill>
                <a:latin typeface="华文新魏" pitchFamily="2" charset="-122"/>
                <a:ea typeface="楷体_GB2312" pitchFamily="49" charset="-122"/>
              </a:rPr>
              <a:t>两年</a:t>
            </a:r>
            <a:r>
              <a:rPr kumimoji="0" lang="zh-CN" altLang="en-US" sz="2400" b="1" dirty="0">
                <a:solidFill>
                  <a:srgbClr val="FF0000"/>
                </a:solidFill>
                <a:latin typeface="黑体" pitchFamily="49" charset="-122"/>
                <a:ea typeface="黑体" pitchFamily="49" charset="-122"/>
              </a:rPr>
              <a:t>→</a:t>
            </a:r>
            <a:r>
              <a:rPr kumimoji="0" lang="zh-CN" altLang="en-US" sz="2400" b="1" dirty="0">
                <a:solidFill>
                  <a:srgbClr val="FF0000"/>
                </a:solidFill>
                <a:latin typeface="黑体" pitchFamily="49" charset="-122"/>
                <a:ea typeface="楷体_GB2312" pitchFamily="49" charset="-122"/>
              </a:rPr>
              <a:t>四年</a:t>
            </a:r>
          </a:p>
        </p:txBody>
      </p:sp>
      <p:sp>
        <p:nvSpPr>
          <p:cNvPr id="224270" name="Text Box 14"/>
          <p:cNvSpPr txBox="1">
            <a:spLocks noChangeArrowheads="1"/>
          </p:cNvSpPr>
          <p:nvPr/>
        </p:nvSpPr>
        <p:spPr bwMode="auto">
          <a:xfrm>
            <a:off x="1187450" y="3517636"/>
            <a:ext cx="1620838" cy="369332"/>
          </a:xfrm>
          <a:prstGeom prst="rect">
            <a:avLst/>
          </a:prstGeom>
          <a:noFill/>
          <a:ln w="9525">
            <a:noFill/>
            <a:miter lim="800000"/>
            <a:headEnd/>
            <a:tailEnd/>
          </a:ln>
          <a:effectLst/>
        </p:spPr>
        <p:txBody>
          <a:bodyPr>
            <a:spAutoFit/>
          </a:bodyPr>
          <a:lstStyle/>
          <a:p>
            <a:pPr algn="l"/>
            <a:r>
              <a:rPr kumimoji="0" lang="zh-CN" altLang="en-US" dirty="0">
                <a:latin typeface="黑体" pitchFamily="49" charset="-122"/>
                <a:ea typeface="黑体" pitchFamily="49" charset="-122"/>
              </a:rPr>
              <a:t>侵略</a:t>
            </a:r>
            <a:r>
              <a:rPr kumimoji="0" lang="zh-CN" altLang="en-US" dirty="0" smtClean="0">
                <a:latin typeface="黑体" pitchFamily="49" charset="-122"/>
                <a:ea typeface="黑体" pitchFamily="49" charset="-122"/>
              </a:rPr>
              <a:t>区域：</a:t>
            </a:r>
            <a:endParaRPr kumimoji="0" lang="zh-CN" altLang="en-US" dirty="0">
              <a:latin typeface="黑体" pitchFamily="49" charset="-122"/>
              <a:ea typeface="黑体" pitchFamily="49" charset="-122"/>
            </a:endParaRPr>
          </a:p>
        </p:txBody>
      </p:sp>
      <p:sp>
        <p:nvSpPr>
          <p:cNvPr id="224271" name="Text Box 15"/>
          <p:cNvSpPr txBox="1">
            <a:spLocks noChangeArrowheads="1"/>
          </p:cNvSpPr>
          <p:nvPr/>
        </p:nvSpPr>
        <p:spPr bwMode="auto">
          <a:xfrm>
            <a:off x="2771776" y="3458105"/>
            <a:ext cx="3897221" cy="461665"/>
          </a:xfrm>
          <a:prstGeom prst="rect">
            <a:avLst/>
          </a:prstGeom>
          <a:noFill/>
          <a:ln w="9525">
            <a:noFill/>
            <a:miter lim="800000"/>
            <a:headEnd/>
            <a:tailEnd/>
          </a:ln>
          <a:effectLst/>
        </p:spPr>
        <p:txBody>
          <a:bodyPr wrap="none">
            <a:spAutoFit/>
          </a:bodyPr>
          <a:lstStyle/>
          <a:p>
            <a:pPr algn="l"/>
            <a:r>
              <a:rPr kumimoji="0" lang="zh-CN" altLang="en-US" sz="2400" b="1" dirty="0">
                <a:solidFill>
                  <a:srgbClr val="FF0000"/>
                </a:solidFill>
                <a:latin typeface="楷体_GB2312" pitchFamily="49" charset="-122"/>
                <a:ea typeface="楷体_GB2312" pitchFamily="49" charset="-122"/>
              </a:rPr>
              <a:t>长江以南沿海</a:t>
            </a:r>
            <a:r>
              <a:rPr kumimoji="0" lang="zh-CN" altLang="en-US" sz="2400" b="1" dirty="0">
                <a:solidFill>
                  <a:srgbClr val="FF0000"/>
                </a:solidFill>
                <a:latin typeface="黑体" pitchFamily="49" charset="-122"/>
                <a:ea typeface="黑体" pitchFamily="49" charset="-122"/>
              </a:rPr>
              <a:t>→</a:t>
            </a:r>
            <a:r>
              <a:rPr kumimoji="0" lang="zh-CN" altLang="en-US" sz="2400" b="1" dirty="0">
                <a:solidFill>
                  <a:srgbClr val="FF0000"/>
                </a:solidFill>
                <a:latin typeface="楷体_GB2312" pitchFamily="49" charset="-122"/>
                <a:ea typeface="楷体_GB2312" pitchFamily="49" charset="-122"/>
              </a:rPr>
              <a:t>深入到内地</a:t>
            </a:r>
          </a:p>
        </p:txBody>
      </p:sp>
      <p:sp>
        <p:nvSpPr>
          <p:cNvPr id="224276" name="Text Box 20"/>
          <p:cNvSpPr txBox="1">
            <a:spLocks noChangeArrowheads="1"/>
          </p:cNvSpPr>
          <p:nvPr/>
        </p:nvSpPr>
        <p:spPr bwMode="auto">
          <a:xfrm>
            <a:off x="1258888" y="4177771"/>
            <a:ext cx="1656928" cy="369332"/>
          </a:xfrm>
          <a:prstGeom prst="rect">
            <a:avLst/>
          </a:prstGeom>
          <a:noFill/>
          <a:ln w="9525">
            <a:noFill/>
            <a:miter lim="800000"/>
            <a:headEnd/>
            <a:tailEnd/>
          </a:ln>
          <a:effectLst/>
        </p:spPr>
        <p:txBody>
          <a:bodyPr wrap="square">
            <a:spAutoFit/>
          </a:bodyPr>
          <a:lstStyle/>
          <a:p>
            <a:r>
              <a:rPr kumimoji="0" lang="zh-CN" altLang="en-US" dirty="0" smtClean="0">
                <a:latin typeface="黑体" pitchFamily="49" charset="-122"/>
                <a:ea typeface="黑体" pitchFamily="49" charset="-122"/>
              </a:rPr>
              <a:t>危害和影响：</a:t>
            </a:r>
            <a:endParaRPr kumimoji="0" lang="zh-CN" altLang="en-US" dirty="0">
              <a:latin typeface="黑体" pitchFamily="49" charset="-122"/>
              <a:ea typeface="黑体" pitchFamily="49" charset="-122"/>
            </a:endParaRPr>
          </a:p>
        </p:txBody>
      </p:sp>
      <p:sp>
        <p:nvSpPr>
          <p:cNvPr id="224277" name="Text Box 21"/>
          <p:cNvSpPr txBox="1">
            <a:spLocks noChangeArrowheads="1"/>
          </p:cNvSpPr>
          <p:nvPr/>
        </p:nvSpPr>
        <p:spPr bwMode="auto">
          <a:xfrm>
            <a:off x="2700338" y="3937000"/>
            <a:ext cx="5689600" cy="1569660"/>
          </a:xfrm>
          <a:prstGeom prst="rect">
            <a:avLst/>
          </a:prstGeom>
          <a:noFill/>
          <a:ln w="9525">
            <a:noFill/>
            <a:miter lim="800000"/>
            <a:headEnd/>
            <a:tailEnd/>
          </a:ln>
          <a:effectLst/>
        </p:spPr>
        <p:txBody>
          <a:bodyPr>
            <a:spAutoFit/>
          </a:bodyPr>
          <a:lstStyle/>
          <a:p>
            <a:pPr algn="l"/>
            <a:r>
              <a:rPr kumimoji="0" lang="zh-CN" altLang="en-US" sz="2400" b="1" dirty="0">
                <a:solidFill>
                  <a:srgbClr val="FF0000"/>
                </a:solidFill>
                <a:latin typeface="楷体_GB2312" pitchFamily="49" charset="-122"/>
                <a:ea typeface="楷体_GB2312" pitchFamily="49" charset="-122"/>
              </a:rPr>
              <a:t>开放的口岸增多</a:t>
            </a:r>
            <a:r>
              <a:rPr kumimoji="0" lang="en-US" altLang="zh-CN" sz="2400" b="1" dirty="0">
                <a:solidFill>
                  <a:srgbClr val="FF0000"/>
                </a:solidFill>
                <a:latin typeface="楷体_GB2312" pitchFamily="49" charset="-122"/>
                <a:ea typeface="楷体_GB2312" pitchFamily="49" charset="-122"/>
              </a:rPr>
              <a:t>(5</a:t>
            </a:r>
            <a:r>
              <a:rPr kumimoji="0" lang="zh-CN" altLang="en-US" sz="2400" b="1" dirty="0">
                <a:solidFill>
                  <a:srgbClr val="FF0000"/>
                </a:solidFill>
                <a:latin typeface="楷体_GB2312" pitchFamily="49" charset="-122"/>
                <a:ea typeface="楷体_GB2312" pitchFamily="49" charset="-122"/>
              </a:rPr>
              <a:t>个</a:t>
            </a:r>
            <a:r>
              <a:rPr kumimoji="0" lang="zh-CN" altLang="en-US" sz="2400" b="1" dirty="0">
                <a:solidFill>
                  <a:srgbClr val="FF0000"/>
                </a:solidFill>
                <a:latin typeface="黑体" pitchFamily="49" charset="-122"/>
                <a:ea typeface="黑体" pitchFamily="49" charset="-122"/>
              </a:rPr>
              <a:t>→</a:t>
            </a:r>
            <a:r>
              <a:rPr kumimoji="0" lang="en-US" altLang="zh-CN" sz="2400" b="1" dirty="0">
                <a:solidFill>
                  <a:srgbClr val="FF0000"/>
                </a:solidFill>
                <a:latin typeface="楷体_GB2312" pitchFamily="49" charset="-122"/>
                <a:ea typeface="楷体_GB2312" pitchFamily="49" charset="-122"/>
              </a:rPr>
              <a:t>11</a:t>
            </a:r>
            <a:r>
              <a:rPr kumimoji="0" lang="zh-CN" altLang="en-US" sz="2400" b="1" dirty="0">
                <a:solidFill>
                  <a:srgbClr val="FF0000"/>
                </a:solidFill>
                <a:latin typeface="楷体_GB2312" pitchFamily="49" charset="-122"/>
                <a:ea typeface="楷体_GB2312" pitchFamily="49" charset="-122"/>
              </a:rPr>
              <a:t>个</a:t>
            </a:r>
            <a:r>
              <a:rPr kumimoji="0" lang="en-US" altLang="zh-CN" sz="2400" b="1" dirty="0">
                <a:solidFill>
                  <a:srgbClr val="FF0000"/>
                </a:solidFill>
                <a:latin typeface="楷体_GB2312" pitchFamily="49" charset="-122"/>
                <a:ea typeface="楷体_GB2312" pitchFamily="49" charset="-122"/>
              </a:rPr>
              <a:t>)</a:t>
            </a:r>
            <a:r>
              <a:rPr kumimoji="0" lang="zh-CN" altLang="en-US" sz="2400" b="1" dirty="0">
                <a:solidFill>
                  <a:srgbClr val="FF0000"/>
                </a:solidFill>
                <a:latin typeface="楷体_GB2312" pitchFamily="49" charset="-122"/>
                <a:ea typeface="楷体_GB2312" pitchFamily="49" charset="-122"/>
              </a:rPr>
              <a:t>，</a:t>
            </a:r>
            <a:br>
              <a:rPr kumimoji="0" lang="zh-CN" altLang="en-US" sz="2400" b="1" dirty="0">
                <a:solidFill>
                  <a:srgbClr val="FF0000"/>
                </a:solidFill>
                <a:latin typeface="楷体_GB2312" pitchFamily="49" charset="-122"/>
                <a:ea typeface="楷体_GB2312" pitchFamily="49" charset="-122"/>
              </a:rPr>
            </a:br>
            <a:r>
              <a:rPr kumimoji="0" lang="zh-CN" altLang="en-US" sz="2400" b="1" dirty="0">
                <a:solidFill>
                  <a:srgbClr val="FF0000"/>
                </a:solidFill>
                <a:latin typeface="楷体_GB2312" pitchFamily="49" charset="-122"/>
                <a:ea typeface="楷体_GB2312" pitchFamily="49" charset="-122"/>
              </a:rPr>
              <a:t>领土、主权更多地遭到破坏</a:t>
            </a:r>
            <a:r>
              <a:rPr kumimoji="0" lang="en-US" altLang="zh-CN" sz="2400" b="1" dirty="0">
                <a:solidFill>
                  <a:srgbClr val="FF0000"/>
                </a:solidFill>
                <a:latin typeface="楷体_GB2312" pitchFamily="49" charset="-122"/>
                <a:ea typeface="楷体_GB2312" pitchFamily="49" charset="-122"/>
              </a:rPr>
              <a:t>,</a:t>
            </a:r>
            <a:br>
              <a:rPr kumimoji="0" lang="en-US" altLang="zh-CN" sz="2400" b="1" dirty="0">
                <a:solidFill>
                  <a:srgbClr val="FF0000"/>
                </a:solidFill>
                <a:latin typeface="楷体_GB2312" pitchFamily="49" charset="-122"/>
                <a:ea typeface="楷体_GB2312" pitchFamily="49" charset="-122"/>
              </a:rPr>
            </a:br>
            <a:r>
              <a:rPr lang="zh-CN" altLang="en-US" sz="2400" b="1" dirty="0">
                <a:solidFill>
                  <a:srgbClr val="FF0000"/>
                </a:solidFill>
                <a:latin typeface="楷体_GB2312" pitchFamily="49" charset="-122"/>
                <a:ea typeface="楷体_GB2312" pitchFamily="49" charset="-122"/>
              </a:rPr>
              <a:t>半殖民地化程度进一步加深，</a:t>
            </a:r>
          </a:p>
          <a:p>
            <a:pPr algn="l"/>
            <a:r>
              <a:rPr kumimoji="0" lang="zh-CN" altLang="en-US" sz="2400" b="1" dirty="0">
                <a:solidFill>
                  <a:srgbClr val="7030A0"/>
                </a:solidFill>
                <a:latin typeface="楷体_GB2312" pitchFamily="49" charset="-122"/>
                <a:ea typeface="楷体_GB2312" pitchFamily="49" charset="-122"/>
              </a:rPr>
              <a:t>中国近代化开始起步</a:t>
            </a:r>
            <a:endParaRPr lang="zh-CN" altLang="en-US" sz="2400" b="1" dirty="0">
              <a:solidFill>
                <a:srgbClr val="7030A0"/>
              </a:solidFill>
              <a:latin typeface="楷体_GB2312" pitchFamily="49" charset="-122"/>
              <a:ea typeface="楷体_GB2312" pitchFamily="49" charset="-122"/>
            </a:endParaRPr>
          </a:p>
        </p:txBody>
      </p:sp>
      <p:sp>
        <p:nvSpPr>
          <p:cNvPr id="224278" name="Text Box 22"/>
          <p:cNvSpPr txBox="1">
            <a:spLocks noChangeArrowheads="1"/>
          </p:cNvSpPr>
          <p:nvPr/>
        </p:nvSpPr>
        <p:spPr bwMode="auto">
          <a:xfrm>
            <a:off x="250826" y="337344"/>
            <a:ext cx="8569325" cy="646331"/>
          </a:xfrm>
          <a:prstGeom prst="rect">
            <a:avLst/>
          </a:prstGeom>
          <a:noFill/>
          <a:ln w="19050">
            <a:solidFill>
              <a:srgbClr val="FFFF00"/>
            </a:solidFill>
            <a:miter lim="800000"/>
            <a:headEnd/>
            <a:tailEnd/>
          </a:ln>
          <a:effectLst/>
        </p:spPr>
        <p:txBody>
          <a:bodyPr>
            <a:spAutoFit/>
          </a:bodyPr>
          <a:lstStyle/>
          <a:p>
            <a:r>
              <a:rPr kumimoji="0" lang="zh-CN" altLang="en-US" sz="3600" dirty="0">
                <a:latin typeface="Arial" pitchFamily="34" charset="0"/>
                <a:ea typeface="黑体" pitchFamily="49" charset="-122"/>
              </a:rPr>
              <a:t>第二次鸦片战争是鸦片战争的继续与扩大</a:t>
            </a:r>
          </a:p>
        </p:txBody>
      </p:sp>
      <p:sp>
        <p:nvSpPr>
          <p:cNvPr id="224287" name="Text Box 31"/>
          <p:cNvSpPr txBox="1">
            <a:spLocks noChangeArrowheads="1"/>
          </p:cNvSpPr>
          <p:nvPr/>
        </p:nvSpPr>
        <p:spPr bwMode="auto">
          <a:xfrm>
            <a:off x="65697" y="892448"/>
            <a:ext cx="738664" cy="2028225"/>
          </a:xfrm>
          <a:prstGeom prst="rect">
            <a:avLst/>
          </a:prstGeom>
          <a:solidFill>
            <a:srgbClr val="000000"/>
          </a:solidFill>
          <a:ln w="9525">
            <a:solidFill>
              <a:srgbClr val="FFFF00"/>
            </a:solidFill>
            <a:miter lim="800000"/>
            <a:headEnd/>
            <a:tailEnd/>
          </a:ln>
          <a:effectLst/>
        </p:spPr>
        <p:txBody>
          <a:bodyPr vert="eaVert" wrap="square">
            <a:spAutoFit/>
          </a:bodyPr>
          <a:lstStyle/>
          <a:p>
            <a:pPr algn="ctr"/>
            <a:r>
              <a:rPr kumimoji="0" lang="zh-CN" altLang="en-US" sz="3600" dirty="0" smtClean="0">
                <a:solidFill>
                  <a:srgbClr val="FFFF00"/>
                </a:solidFill>
                <a:latin typeface="Arial" pitchFamily="34" charset="0"/>
                <a:ea typeface="黑体" pitchFamily="49" charset="-122"/>
              </a:rPr>
              <a:t>继  续</a:t>
            </a:r>
            <a:endParaRPr kumimoji="0" lang="zh-CN" altLang="en-US" sz="3600" dirty="0">
              <a:solidFill>
                <a:srgbClr val="FFFF00"/>
              </a:solidFill>
              <a:latin typeface="Arial" pitchFamily="34" charset="0"/>
              <a:ea typeface="黑体" pitchFamily="49" charset="-122"/>
            </a:endParaRPr>
          </a:p>
        </p:txBody>
      </p:sp>
      <p:sp>
        <p:nvSpPr>
          <p:cNvPr id="224288" name="Text Box 32"/>
          <p:cNvSpPr txBox="1">
            <a:spLocks noChangeArrowheads="1"/>
          </p:cNvSpPr>
          <p:nvPr/>
        </p:nvSpPr>
        <p:spPr bwMode="auto">
          <a:xfrm>
            <a:off x="99373" y="3028422"/>
            <a:ext cx="800219" cy="2219854"/>
          </a:xfrm>
          <a:prstGeom prst="rect">
            <a:avLst/>
          </a:prstGeom>
          <a:solidFill>
            <a:srgbClr val="000000"/>
          </a:solidFill>
          <a:ln w="9525">
            <a:solidFill>
              <a:srgbClr val="FFFF00"/>
            </a:solidFill>
            <a:miter lim="800000"/>
            <a:headEnd/>
            <a:tailEnd/>
          </a:ln>
          <a:effectLst/>
        </p:spPr>
        <p:txBody>
          <a:bodyPr vert="eaVert">
            <a:spAutoFit/>
          </a:bodyPr>
          <a:lstStyle/>
          <a:p>
            <a:pPr algn="ctr"/>
            <a:r>
              <a:rPr kumimoji="0" lang="zh-CN" altLang="en-US" sz="4000" dirty="0" smtClean="0">
                <a:solidFill>
                  <a:srgbClr val="FFFF00"/>
                </a:solidFill>
                <a:latin typeface="Arial" pitchFamily="34" charset="0"/>
                <a:ea typeface="黑体" pitchFamily="49" charset="-122"/>
              </a:rPr>
              <a:t>扩  大</a:t>
            </a:r>
            <a:endParaRPr kumimoji="0" lang="zh-CN" altLang="en-US" sz="4000" dirty="0">
              <a:solidFill>
                <a:srgbClr val="FFFF00"/>
              </a:solidFill>
              <a:latin typeface="Arial" pitchFamily="34" charset="0"/>
              <a:ea typeface="黑体" pitchFamily="49" charset="-122"/>
            </a:endParaRPr>
          </a:p>
        </p:txBody>
      </p:sp>
      <p:sp>
        <p:nvSpPr>
          <p:cNvPr id="224289" name="WordArt 33"/>
          <p:cNvSpPr>
            <a:spLocks noChangeArrowheads="1" noChangeShapeType="1" noTextEdit="1"/>
          </p:cNvSpPr>
          <p:nvPr/>
        </p:nvSpPr>
        <p:spPr bwMode="auto">
          <a:xfrm rot="5400000">
            <a:off x="6702350" y="3103414"/>
            <a:ext cx="2579688" cy="647700"/>
          </a:xfrm>
          <a:prstGeom prst="rect">
            <a:avLst/>
          </a:prstGeom>
        </p:spPr>
        <p:txBody>
          <a:bodyPr vert="eaVert" wrap="none" fromWordArt="1">
            <a:prstTxWarp prst="textWave4">
              <a:avLst>
                <a:gd name="adj1" fmla="val 13005"/>
                <a:gd name="adj2" fmla="val 0"/>
              </a:avLst>
            </a:prstTxWarp>
          </a:bodyPr>
          <a:lstStyle/>
          <a:p>
            <a:pPr fontAlgn="auto"/>
            <a:r>
              <a:rPr lang="zh-CN" altLang="en-US" sz="3600" kern="10" dirty="0">
                <a:ln w="9525">
                  <a:noFill/>
                  <a:round/>
                  <a:headEnd/>
                  <a:tailEnd/>
                </a:ln>
                <a:effectLst>
                  <a:outerShdw dist="99190" dir="7788334" algn="ctr" rotWithShape="0">
                    <a:srgbClr val="000080">
                      <a:alpha val="80000"/>
                    </a:srgbClr>
                  </a:outerShdw>
                </a:effectLst>
                <a:latin typeface="黑体"/>
                <a:ea typeface="黑体"/>
              </a:rPr>
              <a:t>比一比</a:t>
            </a:r>
          </a:p>
        </p:txBody>
      </p:sp>
    </p:spTree>
    <p:extLst>
      <p:ext uri="{BB962C8B-B14F-4D97-AF65-F5344CB8AC3E}">
        <p14:creationId xmlns:p14="http://schemas.microsoft.com/office/powerpoint/2010/main" val="2864720126"/>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0" presetClass="entr" presetSubtype="0" fill="hold" grpId="0" nodeType="clickEffect">
                                  <p:stCondLst>
                                    <p:cond delay="0"/>
                                  </p:stCondLst>
                                  <p:iterate type="lt">
                                    <p:tmPct val="2778"/>
                                  </p:iterate>
                                  <p:childTnLst>
                                    <p:set>
                                      <p:cBhvr>
                                        <p:cTn id="6" dur="1" fill="hold">
                                          <p:stCondLst>
                                            <p:cond delay="0"/>
                                          </p:stCondLst>
                                        </p:cTn>
                                        <p:tgtEl>
                                          <p:spTgt spid="224278"/>
                                        </p:tgtEl>
                                        <p:attrNameLst>
                                          <p:attrName>style.visibility</p:attrName>
                                        </p:attrNameLst>
                                      </p:cBhvr>
                                      <p:to>
                                        <p:strVal val="visible"/>
                                      </p:to>
                                    </p:set>
                                    <p:animEffect transition="in" filter="fade">
                                      <p:cBhvr>
                                        <p:cTn id="7" dur="900"/>
                                        <p:tgtEl>
                                          <p:spTgt spid="224278"/>
                                        </p:tgtEl>
                                      </p:cBhvr>
                                    </p:animEffect>
                                    <p:anim calcmode="lin" valueType="num">
                                      <p:cBhvr>
                                        <p:cTn id="8" dur="900" fill="hold"/>
                                        <p:tgtEl>
                                          <p:spTgt spid="224278"/>
                                        </p:tgtEl>
                                        <p:attrNameLst>
                                          <p:attrName>ppt_x</p:attrName>
                                        </p:attrNameLst>
                                      </p:cBhvr>
                                      <p:tavLst>
                                        <p:tav tm="0">
                                          <p:val>
                                            <p:strVal val="#ppt_x-.1"/>
                                          </p:val>
                                        </p:tav>
                                        <p:tav tm="100000">
                                          <p:val>
                                            <p:strVal val="#ppt_x"/>
                                          </p:val>
                                        </p:tav>
                                      </p:tavLst>
                                    </p:anim>
                                    <p:anim calcmode="lin" valueType="num">
                                      <p:cBhvr>
                                        <p:cTn id="9" dur="900" fill="hold"/>
                                        <p:tgtEl>
                                          <p:spTgt spid="224278"/>
                                        </p:tgtEl>
                                        <p:attrNameLst>
                                          <p:attrName>ppt_y</p:attrName>
                                        </p:attrNameLst>
                                      </p:cBhvr>
                                      <p:tavLst>
                                        <p:tav tm="0">
                                          <p:val>
                                            <p:strVal val="#ppt_y"/>
                                          </p:val>
                                        </p:tav>
                                        <p:tav tm="100000">
                                          <p:val>
                                            <p:strVal val="#ppt_y"/>
                                          </p:val>
                                        </p:tav>
                                      </p:tavLst>
                                    </p:anim>
                                  </p:childTnLst>
                                </p:cTn>
                              </p:par>
                              <p:par>
                                <p:cTn id="10" presetID="17" presetClass="entr" presetSubtype="8" fill="hold" grpId="0" nodeType="withEffect">
                                  <p:stCondLst>
                                    <p:cond delay="500"/>
                                  </p:stCondLst>
                                  <p:childTnLst>
                                    <p:set>
                                      <p:cBhvr>
                                        <p:cTn id="11" dur="1" fill="hold">
                                          <p:stCondLst>
                                            <p:cond delay="0"/>
                                          </p:stCondLst>
                                        </p:cTn>
                                        <p:tgtEl>
                                          <p:spTgt spid="224258"/>
                                        </p:tgtEl>
                                        <p:attrNameLst>
                                          <p:attrName>style.visibility</p:attrName>
                                        </p:attrNameLst>
                                      </p:cBhvr>
                                      <p:to>
                                        <p:strVal val="visible"/>
                                      </p:to>
                                    </p:set>
                                    <p:anim calcmode="lin" valueType="num">
                                      <p:cBhvr>
                                        <p:cTn id="12" dur="900" fill="hold"/>
                                        <p:tgtEl>
                                          <p:spTgt spid="224258"/>
                                        </p:tgtEl>
                                        <p:attrNameLst>
                                          <p:attrName>ppt_x</p:attrName>
                                        </p:attrNameLst>
                                      </p:cBhvr>
                                      <p:tavLst>
                                        <p:tav tm="0">
                                          <p:val>
                                            <p:strVal val="#ppt_x-#ppt_w/2"/>
                                          </p:val>
                                        </p:tav>
                                        <p:tav tm="100000">
                                          <p:val>
                                            <p:strVal val="#ppt_x"/>
                                          </p:val>
                                        </p:tav>
                                      </p:tavLst>
                                    </p:anim>
                                    <p:anim calcmode="lin" valueType="num">
                                      <p:cBhvr>
                                        <p:cTn id="13" dur="900" fill="hold"/>
                                        <p:tgtEl>
                                          <p:spTgt spid="224258"/>
                                        </p:tgtEl>
                                        <p:attrNameLst>
                                          <p:attrName>ppt_y</p:attrName>
                                        </p:attrNameLst>
                                      </p:cBhvr>
                                      <p:tavLst>
                                        <p:tav tm="0">
                                          <p:val>
                                            <p:strVal val="#ppt_y"/>
                                          </p:val>
                                        </p:tav>
                                        <p:tav tm="100000">
                                          <p:val>
                                            <p:strVal val="#ppt_y"/>
                                          </p:val>
                                        </p:tav>
                                      </p:tavLst>
                                    </p:anim>
                                    <p:anim calcmode="lin" valueType="num">
                                      <p:cBhvr>
                                        <p:cTn id="14" dur="900" fill="hold"/>
                                        <p:tgtEl>
                                          <p:spTgt spid="224258"/>
                                        </p:tgtEl>
                                        <p:attrNameLst>
                                          <p:attrName>ppt_w</p:attrName>
                                        </p:attrNameLst>
                                      </p:cBhvr>
                                      <p:tavLst>
                                        <p:tav tm="0">
                                          <p:val>
                                            <p:fltVal val="0"/>
                                          </p:val>
                                        </p:tav>
                                        <p:tav tm="100000">
                                          <p:val>
                                            <p:strVal val="#ppt_w"/>
                                          </p:val>
                                        </p:tav>
                                      </p:tavLst>
                                    </p:anim>
                                    <p:anim calcmode="lin" valueType="num">
                                      <p:cBhvr>
                                        <p:cTn id="15" dur="900" fill="hold"/>
                                        <p:tgtEl>
                                          <p:spTgt spid="224258"/>
                                        </p:tgtEl>
                                        <p:attrNameLst>
                                          <p:attrName>ppt_h</p:attrName>
                                        </p:attrNameLst>
                                      </p:cBhvr>
                                      <p:tavLst>
                                        <p:tav tm="0">
                                          <p:val>
                                            <p:strVal val="#ppt_h"/>
                                          </p:val>
                                        </p:tav>
                                        <p:tav tm="100000">
                                          <p:val>
                                            <p:strVal val="#ppt_h"/>
                                          </p:val>
                                        </p:tav>
                                      </p:tavLst>
                                    </p:anim>
                                  </p:childTnLst>
                                </p:cTn>
                              </p:par>
                              <p:par>
                                <p:cTn id="16" presetID="22" presetClass="entr" presetSubtype="1" fill="hold" grpId="0" nodeType="withEffect">
                                  <p:stCondLst>
                                    <p:cond delay="500"/>
                                  </p:stCondLst>
                                  <p:childTnLst>
                                    <p:set>
                                      <p:cBhvr>
                                        <p:cTn id="17" dur="1" fill="hold">
                                          <p:stCondLst>
                                            <p:cond delay="0"/>
                                          </p:stCondLst>
                                        </p:cTn>
                                        <p:tgtEl>
                                          <p:spTgt spid="21"/>
                                        </p:tgtEl>
                                        <p:attrNameLst>
                                          <p:attrName>style.visibility</p:attrName>
                                        </p:attrNameLst>
                                      </p:cBhvr>
                                      <p:to>
                                        <p:strVal val="visible"/>
                                      </p:to>
                                    </p:set>
                                    <p:animEffect transition="in" filter="wipe(up)">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7" presetClass="entr" presetSubtype="1" fill="hold" grpId="0" nodeType="clickEffect">
                                  <p:stCondLst>
                                    <p:cond delay="0"/>
                                  </p:stCondLst>
                                  <p:iterate type="lt">
                                    <p:tmPct val="5357"/>
                                  </p:iterate>
                                  <p:childTnLst>
                                    <p:set>
                                      <p:cBhvr>
                                        <p:cTn id="22" dur="1" fill="hold">
                                          <p:stCondLst>
                                            <p:cond delay="0"/>
                                          </p:stCondLst>
                                        </p:cTn>
                                        <p:tgtEl>
                                          <p:spTgt spid="224259"/>
                                        </p:tgtEl>
                                        <p:attrNameLst>
                                          <p:attrName>style.visibility</p:attrName>
                                        </p:attrNameLst>
                                      </p:cBhvr>
                                      <p:to>
                                        <p:strVal val="visible"/>
                                      </p:to>
                                    </p:set>
                                    <p:anim calcmode="lin" valueType="num">
                                      <p:cBhvr>
                                        <p:cTn id="23" dur="800" fill="hold"/>
                                        <p:tgtEl>
                                          <p:spTgt spid="224259"/>
                                        </p:tgtEl>
                                        <p:attrNameLst>
                                          <p:attrName>ppt_x</p:attrName>
                                        </p:attrNameLst>
                                      </p:cBhvr>
                                      <p:tavLst>
                                        <p:tav tm="0">
                                          <p:val>
                                            <p:strVal val="#ppt_x"/>
                                          </p:val>
                                        </p:tav>
                                        <p:tav tm="100000">
                                          <p:val>
                                            <p:strVal val="#ppt_x"/>
                                          </p:val>
                                        </p:tav>
                                      </p:tavLst>
                                    </p:anim>
                                    <p:anim calcmode="lin" valueType="num">
                                      <p:cBhvr>
                                        <p:cTn id="24" dur="800" fill="hold"/>
                                        <p:tgtEl>
                                          <p:spTgt spid="224259"/>
                                        </p:tgtEl>
                                        <p:attrNameLst>
                                          <p:attrName>ppt_y</p:attrName>
                                        </p:attrNameLst>
                                      </p:cBhvr>
                                      <p:tavLst>
                                        <p:tav tm="0">
                                          <p:val>
                                            <p:strVal val="#ppt_y-#ppt_h/2"/>
                                          </p:val>
                                        </p:tav>
                                        <p:tav tm="100000">
                                          <p:val>
                                            <p:strVal val="#ppt_y"/>
                                          </p:val>
                                        </p:tav>
                                      </p:tavLst>
                                    </p:anim>
                                    <p:anim calcmode="lin" valueType="num">
                                      <p:cBhvr>
                                        <p:cTn id="25" dur="800" fill="hold"/>
                                        <p:tgtEl>
                                          <p:spTgt spid="224259"/>
                                        </p:tgtEl>
                                        <p:attrNameLst>
                                          <p:attrName>ppt_w</p:attrName>
                                        </p:attrNameLst>
                                      </p:cBhvr>
                                      <p:tavLst>
                                        <p:tav tm="0">
                                          <p:val>
                                            <p:strVal val="#ppt_w"/>
                                          </p:val>
                                        </p:tav>
                                        <p:tav tm="100000">
                                          <p:val>
                                            <p:strVal val="#ppt_w"/>
                                          </p:val>
                                        </p:tav>
                                      </p:tavLst>
                                    </p:anim>
                                    <p:anim calcmode="lin" valueType="num">
                                      <p:cBhvr>
                                        <p:cTn id="26" dur="800" fill="hold"/>
                                        <p:tgtEl>
                                          <p:spTgt spid="224259"/>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24260"/>
                                        </p:tgtEl>
                                        <p:attrNameLst>
                                          <p:attrName>style.visibility</p:attrName>
                                        </p:attrNameLst>
                                      </p:cBhvr>
                                      <p:to>
                                        <p:strVal val="visible"/>
                                      </p:to>
                                    </p:set>
                                    <p:animEffect transition="in" filter="dissolve">
                                      <p:cBhvr>
                                        <p:cTn id="31" dur="1000"/>
                                        <p:tgtEl>
                                          <p:spTgt spid="224260"/>
                                        </p:tgtEl>
                                      </p:cBhvr>
                                    </p:animEffect>
                                  </p:childTnLst>
                                </p:cTn>
                              </p:par>
                            </p:childTnLst>
                          </p:cTn>
                        </p:par>
                      </p:childTnLst>
                    </p:cTn>
                  </p:par>
                  <p:par>
                    <p:cTn id="32" fill="hold">
                      <p:stCondLst>
                        <p:cond delay="indefinite"/>
                      </p:stCondLst>
                      <p:childTnLst>
                        <p:par>
                          <p:cTn id="33" fill="hold">
                            <p:stCondLst>
                              <p:cond delay="0"/>
                            </p:stCondLst>
                            <p:childTnLst>
                              <p:par>
                                <p:cTn id="34" presetID="17" presetClass="entr" presetSubtype="1" fill="hold" grpId="0" nodeType="clickEffect">
                                  <p:stCondLst>
                                    <p:cond delay="0"/>
                                  </p:stCondLst>
                                  <p:iterate type="lt">
                                    <p:tmPct val="10000"/>
                                  </p:iterate>
                                  <p:childTnLst>
                                    <p:set>
                                      <p:cBhvr>
                                        <p:cTn id="35" dur="1" fill="hold">
                                          <p:stCondLst>
                                            <p:cond delay="0"/>
                                          </p:stCondLst>
                                        </p:cTn>
                                        <p:tgtEl>
                                          <p:spTgt spid="224261"/>
                                        </p:tgtEl>
                                        <p:attrNameLst>
                                          <p:attrName>style.visibility</p:attrName>
                                        </p:attrNameLst>
                                      </p:cBhvr>
                                      <p:to>
                                        <p:strVal val="visible"/>
                                      </p:to>
                                    </p:set>
                                    <p:anim calcmode="lin" valueType="num">
                                      <p:cBhvr>
                                        <p:cTn id="36" dur="800" fill="hold"/>
                                        <p:tgtEl>
                                          <p:spTgt spid="224261"/>
                                        </p:tgtEl>
                                        <p:attrNameLst>
                                          <p:attrName>ppt_x</p:attrName>
                                        </p:attrNameLst>
                                      </p:cBhvr>
                                      <p:tavLst>
                                        <p:tav tm="0">
                                          <p:val>
                                            <p:strVal val="#ppt_x"/>
                                          </p:val>
                                        </p:tav>
                                        <p:tav tm="100000">
                                          <p:val>
                                            <p:strVal val="#ppt_x"/>
                                          </p:val>
                                        </p:tav>
                                      </p:tavLst>
                                    </p:anim>
                                    <p:anim calcmode="lin" valueType="num">
                                      <p:cBhvr>
                                        <p:cTn id="37" dur="800" fill="hold"/>
                                        <p:tgtEl>
                                          <p:spTgt spid="224261"/>
                                        </p:tgtEl>
                                        <p:attrNameLst>
                                          <p:attrName>ppt_y</p:attrName>
                                        </p:attrNameLst>
                                      </p:cBhvr>
                                      <p:tavLst>
                                        <p:tav tm="0">
                                          <p:val>
                                            <p:strVal val="#ppt_y-#ppt_h/2"/>
                                          </p:val>
                                        </p:tav>
                                        <p:tav tm="100000">
                                          <p:val>
                                            <p:strVal val="#ppt_y"/>
                                          </p:val>
                                        </p:tav>
                                      </p:tavLst>
                                    </p:anim>
                                    <p:anim calcmode="lin" valueType="num">
                                      <p:cBhvr>
                                        <p:cTn id="38" dur="800" fill="hold"/>
                                        <p:tgtEl>
                                          <p:spTgt spid="224261"/>
                                        </p:tgtEl>
                                        <p:attrNameLst>
                                          <p:attrName>ppt_w</p:attrName>
                                        </p:attrNameLst>
                                      </p:cBhvr>
                                      <p:tavLst>
                                        <p:tav tm="0">
                                          <p:val>
                                            <p:strVal val="#ppt_w"/>
                                          </p:val>
                                        </p:tav>
                                        <p:tav tm="100000">
                                          <p:val>
                                            <p:strVal val="#ppt_w"/>
                                          </p:val>
                                        </p:tav>
                                      </p:tavLst>
                                    </p:anim>
                                    <p:anim calcmode="lin" valueType="num">
                                      <p:cBhvr>
                                        <p:cTn id="39" dur="800" fill="hold"/>
                                        <p:tgtEl>
                                          <p:spTgt spid="224261"/>
                                        </p:tgtEl>
                                        <p:attrNameLst>
                                          <p:attrName>ppt_h</p:attrName>
                                        </p:attrNameLst>
                                      </p:cBhvr>
                                      <p:tavLst>
                                        <p:tav tm="0">
                                          <p:val>
                                            <p:fltVal val="0"/>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224262"/>
                                        </p:tgtEl>
                                        <p:attrNameLst>
                                          <p:attrName>style.visibility</p:attrName>
                                        </p:attrNameLst>
                                      </p:cBhvr>
                                      <p:to>
                                        <p:strVal val="visible"/>
                                      </p:to>
                                    </p:set>
                                    <p:animEffect transition="in" filter="dissolve">
                                      <p:cBhvr>
                                        <p:cTn id="44" dur="1000"/>
                                        <p:tgtEl>
                                          <p:spTgt spid="224262"/>
                                        </p:tgtEl>
                                      </p:cBhvr>
                                    </p:animEffect>
                                  </p:childTnLst>
                                </p:cTn>
                              </p:par>
                            </p:childTnLst>
                          </p:cTn>
                        </p:par>
                      </p:childTnLst>
                    </p:cTn>
                  </p:par>
                  <p:par>
                    <p:cTn id="45" fill="hold">
                      <p:stCondLst>
                        <p:cond delay="indefinite"/>
                      </p:stCondLst>
                      <p:childTnLst>
                        <p:par>
                          <p:cTn id="46" fill="hold">
                            <p:stCondLst>
                              <p:cond delay="0"/>
                            </p:stCondLst>
                            <p:childTnLst>
                              <p:par>
                                <p:cTn id="47" presetID="17" presetClass="entr" presetSubtype="8" fill="hold" grpId="0" nodeType="clickEffect">
                                  <p:stCondLst>
                                    <p:cond delay="0"/>
                                  </p:stCondLst>
                                  <p:childTnLst>
                                    <p:set>
                                      <p:cBhvr>
                                        <p:cTn id="48" dur="1" fill="hold">
                                          <p:stCondLst>
                                            <p:cond delay="0"/>
                                          </p:stCondLst>
                                        </p:cTn>
                                        <p:tgtEl>
                                          <p:spTgt spid="224263"/>
                                        </p:tgtEl>
                                        <p:attrNameLst>
                                          <p:attrName>style.visibility</p:attrName>
                                        </p:attrNameLst>
                                      </p:cBhvr>
                                      <p:to>
                                        <p:strVal val="visible"/>
                                      </p:to>
                                    </p:set>
                                    <p:anim calcmode="lin" valueType="num">
                                      <p:cBhvr>
                                        <p:cTn id="49" dur="900" fill="hold"/>
                                        <p:tgtEl>
                                          <p:spTgt spid="224263"/>
                                        </p:tgtEl>
                                        <p:attrNameLst>
                                          <p:attrName>ppt_x</p:attrName>
                                        </p:attrNameLst>
                                      </p:cBhvr>
                                      <p:tavLst>
                                        <p:tav tm="0">
                                          <p:val>
                                            <p:strVal val="#ppt_x-#ppt_w/2"/>
                                          </p:val>
                                        </p:tav>
                                        <p:tav tm="100000">
                                          <p:val>
                                            <p:strVal val="#ppt_x"/>
                                          </p:val>
                                        </p:tav>
                                      </p:tavLst>
                                    </p:anim>
                                    <p:anim calcmode="lin" valueType="num">
                                      <p:cBhvr>
                                        <p:cTn id="50" dur="900" fill="hold"/>
                                        <p:tgtEl>
                                          <p:spTgt spid="224263"/>
                                        </p:tgtEl>
                                        <p:attrNameLst>
                                          <p:attrName>ppt_y</p:attrName>
                                        </p:attrNameLst>
                                      </p:cBhvr>
                                      <p:tavLst>
                                        <p:tav tm="0">
                                          <p:val>
                                            <p:strVal val="#ppt_y"/>
                                          </p:val>
                                        </p:tav>
                                        <p:tav tm="100000">
                                          <p:val>
                                            <p:strVal val="#ppt_y"/>
                                          </p:val>
                                        </p:tav>
                                      </p:tavLst>
                                    </p:anim>
                                    <p:anim calcmode="lin" valueType="num">
                                      <p:cBhvr>
                                        <p:cTn id="51" dur="900" fill="hold"/>
                                        <p:tgtEl>
                                          <p:spTgt spid="224263"/>
                                        </p:tgtEl>
                                        <p:attrNameLst>
                                          <p:attrName>ppt_w</p:attrName>
                                        </p:attrNameLst>
                                      </p:cBhvr>
                                      <p:tavLst>
                                        <p:tav tm="0">
                                          <p:val>
                                            <p:fltVal val="0"/>
                                          </p:val>
                                        </p:tav>
                                        <p:tav tm="100000">
                                          <p:val>
                                            <p:strVal val="#ppt_w"/>
                                          </p:val>
                                        </p:tav>
                                      </p:tavLst>
                                    </p:anim>
                                    <p:anim calcmode="lin" valueType="num">
                                      <p:cBhvr>
                                        <p:cTn id="52" dur="900" fill="hold"/>
                                        <p:tgtEl>
                                          <p:spTgt spid="224263"/>
                                        </p:tgtEl>
                                        <p:attrNameLst>
                                          <p:attrName>ppt_h</p:attrName>
                                        </p:attrNameLst>
                                      </p:cBhvr>
                                      <p:tavLst>
                                        <p:tav tm="0">
                                          <p:val>
                                            <p:strVal val="#ppt_h"/>
                                          </p:val>
                                        </p:tav>
                                        <p:tav tm="100000">
                                          <p:val>
                                            <p:strVal val="#ppt_h"/>
                                          </p:val>
                                        </p:tav>
                                      </p:tavLst>
                                    </p:anim>
                                  </p:childTnLst>
                                </p:cTn>
                              </p:par>
                              <p:par>
                                <p:cTn id="53" presetID="22" presetClass="entr" presetSubtype="1"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wipe(up)">
                                      <p:cBhvr>
                                        <p:cTn id="55" dur="500"/>
                                        <p:tgtEl>
                                          <p:spTgt spid="22"/>
                                        </p:tgtEl>
                                      </p:cBhvr>
                                    </p:animEffect>
                                  </p:childTnLst>
                                </p:cTn>
                              </p:par>
                            </p:childTnLst>
                          </p:cTn>
                        </p:par>
                      </p:childTnLst>
                    </p:cTn>
                  </p:par>
                  <p:par>
                    <p:cTn id="56" fill="hold">
                      <p:stCondLst>
                        <p:cond delay="indefinite"/>
                      </p:stCondLst>
                      <p:childTnLst>
                        <p:par>
                          <p:cTn id="57" fill="hold">
                            <p:stCondLst>
                              <p:cond delay="0"/>
                            </p:stCondLst>
                            <p:childTnLst>
                              <p:par>
                                <p:cTn id="58" presetID="17" presetClass="entr" presetSubtype="1" fill="hold" grpId="0" nodeType="clickEffect">
                                  <p:stCondLst>
                                    <p:cond delay="0"/>
                                  </p:stCondLst>
                                  <p:iterate type="lt">
                                    <p:tmPct val="10000"/>
                                  </p:iterate>
                                  <p:childTnLst>
                                    <p:set>
                                      <p:cBhvr>
                                        <p:cTn id="59" dur="1" fill="hold">
                                          <p:stCondLst>
                                            <p:cond delay="0"/>
                                          </p:stCondLst>
                                        </p:cTn>
                                        <p:tgtEl>
                                          <p:spTgt spid="224264"/>
                                        </p:tgtEl>
                                        <p:attrNameLst>
                                          <p:attrName>style.visibility</p:attrName>
                                        </p:attrNameLst>
                                      </p:cBhvr>
                                      <p:to>
                                        <p:strVal val="visible"/>
                                      </p:to>
                                    </p:set>
                                    <p:anim calcmode="lin" valueType="num">
                                      <p:cBhvr>
                                        <p:cTn id="60" dur="500" fill="hold"/>
                                        <p:tgtEl>
                                          <p:spTgt spid="224264"/>
                                        </p:tgtEl>
                                        <p:attrNameLst>
                                          <p:attrName>ppt_x</p:attrName>
                                        </p:attrNameLst>
                                      </p:cBhvr>
                                      <p:tavLst>
                                        <p:tav tm="0">
                                          <p:val>
                                            <p:strVal val="#ppt_x"/>
                                          </p:val>
                                        </p:tav>
                                        <p:tav tm="100000">
                                          <p:val>
                                            <p:strVal val="#ppt_x"/>
                                          </p:val>
                                        </p:tav>
                                      </p:tavLst>
                                    </p:anim>
                                    <p:anim calcmode="lin" valueType="num">
                                      <p:cBhvr>
                                        <p:cTn id="61" dur="500" fill="hold"/>
                                        <p:tgtEl>
                                          <p:spTgt spid="224264"/>
                                        </p:tgtEl>
                                        <p:attrNameLst>
                                          <p:attrName>ppt_y</p:attrName>
                                        </p:attrNameLst>
                                      </p:cBhvr>
                                      <p:tavLst>
                                        <p:tav tm="0">
                                          <p:val>
                                            <p:strVal val="#ppt_y-#ppt_h/2"/>
                                          </p:val>
                                        </p:tav>
                                        <p:tav tm="100000">
                                          <p:val>
                                            <p:strVal val="#ppt_y"/>
                                          </p:val>
                                        </p:tav>
                                      </p:tavLst>
                                    </p:anim>
                                    <p:anim calcmode="lin" valueType="num">
                                      <p:cBhvr>
                                        <p:cTn id="62" dur="500" fill="hold"/>
                                        <p:tgtEl>
                                          <p:spTgt spid="224264"/>
                                        </p:tgtEl>
                                        <p:attrNameLst>
                                          <p:attrName>ppt_w</p:attrName>
                                        </p:attrNameLst>
                                      </p:cBhvr>
                                      <p:tavLst>
                                        <p:tav tm="0">
                                          <p:val>
                                            <p:strVal val="#ppt_w"/>
                                          </p:val>
                                        </p:tav>
                                        <p:tav tm="100000">
                                          <p:val>
                                            <p:strVal val="#ppt_w"/>
                                          </p:val>
                                        </p:tav>
                                      </p:tavLst>
                                    </p:anim>
                                    <p:anim calcmode="lin" valueType="num">
                                      <p:cBhvr>
                                        <p:cTn id="63" dur="500" fill="hold"/>
                                        <p:tgtEl>
                                          <p:spTgt spid="224264"/>
                                        </p:tgtEl>
                                        <p:attrNameLst>
                                          <p:attrName>ppt_h</p:attrName>
                                        </p:attrNameLst>
                                      </p:cBhvr>
                                      <p:tavLst>
                                        <p:tav tm="0">
                                          <p:val>
                                            <p:fltVal val="0"/>
                                          </p:val>
                                        </p:tav>
                                        <p:tav tm="100000">
                                          <p:val>
                                            <p:strVal val="#ppt_h"/>
                                          </p:val>
                                        </p:tav>
                                      </p:tavLst>
                                    </p:anim>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100"/>
                                  </p:stCondLst>
                                  <p:childTnLst>
                                    <p:set>
                                      <p:cBhvr>
                                        <p:cTn id="67" dur="1" fill="hold">
                                          <p:stCondLst>
                                            <p:cond delay="0"/>
                                          </p:stCondLst>
                                        </p:cTn>
                                        <p:tgtEl>
                                          <p:spTgt spid="224265"/>
                                        </p:tgtEl>
                                        <p:attrNameLst>
                                          <p:attrName>style.visibility</p:attrName>
                                        </p:attrNameLst>
                                      </p:cBhvr>
                                      <p:to>
                                        <p:strVal val="visible"/>
                                      </p:to>
                                    </p:set>
                                    <p:animEffect transition="in" filter="dissolve">
                                      <p:cBhvr>
                                        <p:cTn id="68" dur="400"/>
                                        <p:tgtEl>
                                          <p:spTgt spid="224265"/>
                                        </p:tgtEl>
                                      </p:cBhvr>
                                    </p:animEffect>
                                  </p:childTnLst>
                                </p:cTn>
                              </p:par>
                            </p:childTnLst>
                          </p:cTn>
                        </p:par>
                      </p:childTnLst>
                    </p:cTn>
                  </p:par>
                  <p:par>
                    <p:cTn id="69" fill="hold">
                      <p:stCondLst>
                        <p:cond delay="indefinite"/>
                      </p:stCondLst>
                      <p:childTnLst>
                        <p:par>
                          <p:cTn id="70" fill="hold">
                            <p:stCondLst>
                              <p:cond delay="0"/>
                            </p:stCondLst>
                            <p:childTnLst>
                              <p:par>
                                <p:cTn id="71" presetID="17" presetClass="entr" presetSubtype="1" fill="hold" grpId="0" nodeType="clickEffect">
                                  <p:stCondLst>
                                    <p:cond delay="0"/>
                                  </p:stCondLst>
                                  <p:iterate type="lt">
                                    <p:tmPct val="10000"/>
                                  </p:iterate>
                                  <p:childTnLst>
                                    <p:set>
                                      <p:cBhvr>
                                        <p:cTn id="72" dur="1" fill="hold">
                                          <p:stCondLst>
                                            <p:cond delay="0"/>
                                          </p:stCondLst>
                                        </p:cTn>
                                        <p:tgtEl>
                                          <p:spTgt spid="224267"/>
                                        </p:tgtEl>
                                        <p:attrNameLst>
                                          <p:attrName>style.visibility</p:attrName>
                                        </p:attrNameLst>
                                      </p:cBhvr>
                                      <p:to>
                                        <p:strVal val="visible"/>
                                      </p:to>
                                    </p:set>
                                    <p:anim calcmode="lin" valueType="num">
                                      <p:cBhvr>
                                        <p:cTn id="73" dur="500" fill="hold"/>
                                        <p:tgtEl>
                                          <p:spTgt spid="224267"/>
                                        </p:tgtEl>
                                        <p:attrNameLst>
                                          <p:attrName>ppt_x</p:attrName>
                                        </p:attrNameLst>
                                      </p:cBhvr>
                                      <p:tavLst>
                                        <p:tav tm="0">
                                          <p:val>
                                            <p:strVal val="#ppt_x"/>
                                          </p:val>
                                        </p:tav>
                                        <p:tav tm="100000">
                                          <p:val>
                                            <p:strVal val="#ppt_x"/>
                                          </p:val>
                                        </p:tav>
                                      </p:tavLst>
                                    </p:anim>
                                    <p:anim calcmode="lin" valueType="num">
                                      <p:cBhvr>
                                        <p:cTn id="74" dur="500" fill="hold"/>
                                        <p:tgtEl>
                                          <p:spTgt spid="224267"/>
                                        </p:tgtEl>
                                        <p:attrNameLst>
                                          <p:attrName>ppt_y</p:attrName>
                                        </p:attrNameLst>
                                      </p:cBhvr>
                                      <p:tavLst>
                                        <p:tav tm="0">
                                          <p:val>
                                            <p:strVal val="#ppt_y-#ppt_h/2"/>
                                          </p:val>
                                        </p:tav>
                                        <p:tav tm="100000">
                                          <p:val>
                                            <p:strVal val="#ppt_y"/>
                                          </p:val>
                                        </p:tav>
                                      </p:tavLst>
                                    </p:anim>
                                    <p:anim calcmode="lin" valueType="num">
                                      <p:cBhvr>
                                        <p:cTn id="75" dur="500" fill="hold"/>
                                        <p:tgtEl>
                                          <p:spTgt spid="224267"/>
                                        </p:tgtEl>
                                        <p:attrNameLst>
                                          <p:attrName>ppt_w</p:attrName>
                                        </p:attrNameLst>
                                      </p:cBhvr>
                                      <p:tavLst>
                                        <p:tav tm="0">
                                          <p:val>
                                            <p:strVal val="#ppt_w"/>
                                          </p:val>
                                        </p:tav>
                                        <p:tav tm="100000">
                                          <p:val>
                                            <p:strVal val="#ppt_w"/>
                                          </p:val>
                                        </p:tav>
                                      </p:tavLst>
                                    </p:anim>
                                    <p:anim calcmode="lin" valueType="num">
                                      <p:cBhvr>
                                        <p:cTn id="76" dur="500" fill="hold"/>
                                        <p:tgtEl>
                                          <p:spTgt spid="224267"/>
                                        </p:tgtEl>
                                        <p:attrNameLst>
                                          <p:attrName>ppt_h</p:attrName>
                                        </p:attrNameLst>
                                      </p:cBhvr>
                                      <p:tavLst>
                                        <p:tav tm="0">
                                          <p:val>
                                            <p:fltVal val="0"/>
                                          </p:val>
                                        </p:tav>
                                        <p:tav tm="100000">
                                          <p:val>
                                            <p:strVal val="#ppt_h"/>
                                          </p:val>
                                        </p:tav>
                                      </p:tavLst>
                                    </p:anim>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grpId="0" nodeType="clickEffect">
                                  <p:stCondLst>
                                    <p:cond delay="0"/>
                                  </p:stCondLst>
                                  <p:childTnLst>
                                    <p:set>
                                      <p:cBhvr>
                                        <p:cTn id="80" dur="1" fill="hold">
                                          <p:stCondLst>
                                            <p:cond delay="0"/>
                                          </p:stCondLst>
                                        </p:cTn>
                                        <p:tgtEl>
                                          <p:spTgt spid="224268"/>
                                        </p:tgtEl>
                                        <p:attrNameLst>
                                          <p:attrName>style.visibility</p:attrName>
                                        </p:attrNameLst>
                                      </p:cBhvr>
                                      <p:to>
                                        <p:strVal val="visible"/>
                                      </p:to>
                                    </p:set>
                                    <p:animEffect transition="in" filter="dissolve">
                                      <p:cBhvr>
                                        <p:cTn id="81" dur="500"/>
                                        <p:tgtEl>
                                          <p:spTgt spid="224268"/>
                                        </p:tgtEl>
                                      </p:cBhvr>
                                    </p:animEffect>
                                  </p:childTnLst>
                                </p:cTn>
                              </p:par>
                            </p:childTnLst>
                          </p:cTn>
                        </p:par>
                      </p:childTnLst>
                    </p:cTn>
                  </p:par>
                  <p:par>
                    <p:cTn id="82" fill="hold">
                      <p:stCondLst>
                        <p:cond delay="indefinite"/>
                      </p:stCondLst>
                      <p:childTnLst>
                        <p:par>
                          <p:cTn id="83" fill="hold">
                            <p:stCondLst>
                              <p:cond delay="0"/>
                            </p:stCondLst>
                            <p:childTnLst>
                              <p:par>
                                <p:cTn id="84" presetID="17" presetClass="entr" presetSubtype="1" fill="hold" grpId="0" nodeType="clickEffect">
                                  <p:stCondLst>
                                    <p:cond delay="0"/>
                                  </p:stCondLst>
                                  <p:iterate type="lt">
                                    <p:tmPct val="10000"/>
                                  </p:iterate>
                                  <p:childTnLst>
                                    <p:set>
                                      <p:cBhvr>
                                        <p:cTn id="85" dur="1" fill="hold">
                                          <p:stCondLst>
                                            <p:cond delay="0"/>
                                          </p:stCondLst>
                                        </p:cTn>
                                        <p:tgtEl>
                                          <p:spTgt spid="224270"/>
                                        </p:tgtEl>
                                        <p:attrNameLst>
                                          <p:attrName>style.visibility</p:attrName>
                                        </p:attrNameLst>
                                      </p:cBhvr>
                                      <p:to>
                                        <p:strVal val="visible"/>
                                      </p:to>
                                    </p:set>
                                    <p:anim calcmode="lin" valueType="num">
                                      <p:cBhvr>
                                        <p:cTn id="86" dur="500" fill="hold"/>
                                        <p:tgtEl>
                                          <p:spTgt spid="224270"/>
                                        </p:tgtEl>
                                        <p:attrNameLst>
                                          <p:attrName>ppt_x</p:attrName>
                                        </p:attrNameLst>
                                      </p:cBhvr>
                                      <p:tavLst>
                                        <p:tav tm="0">
                                          <p:val>
                                            <p:strVal val="#ppt_x"/>
                                          </p:val>
                                        </p:tav>
                                        <p:tav tm="100000">
                                          <p:val>
                                            <p:strVal val="#ppt_x"/>
                                          </p:val>
                                        </p:tav>
                                      </p:tavLst>
                                    </p:anim>
                                    <p:anim calcmode="lin" valueType="num">
                                      <p:cBhvr>
                                        <p:cTn id="87" dur="500" fill="hold"/>
                                        <p:tgtEl>
                                          <p:spTgt spid="224270"/>
                                        </p:tgtEl>
                                        <p:attrNameLst>
                                          <p:attrName>ppt_y</p:attrName>
                                        </p:attrNameLst>
                                      </p:cBhvr>
                                      <p:tavLst>
                                        <p:tav tm="0">
                                          <p:val>
                                            <p:strVal val="#ppt_y-#ppt_h/2"/>
                                          </p:val>
                                        </p:tav>
                                        <p:tav tm="100000">
                                          <p:val>
                                            <p:strVal val="#ppt_y"/>
                                          </p:val>
                                        </p:tav>
                                      </p:tavLst>
                                    </p:anim>
                                    <p:anim calcmode="lin" valueType="num">
                                      <p:cBhvr>
                                        <p:cTn id="88" dur="500" fill="hold"/>
                                        <p:tgtEl>
                                          <p:spTgt spid="224270"/>
                                        </p:tgtEl>
                                        <p:attrNameLst>
                                          <p:attrName>ppt_w</p:attrName>
                                        </p:attrNameLst>
                                      </p:cBhvr>
                                      <p:tavLst>
                                        <p:tav tm="0">
                                          <p:val>
                                            <p:strVal val="#ppt_w"/>
                                          </p:val>
                                        </p:tav>
                                        <p:tav tm="100000">
                                          <p:val>
                                            <p:strVal val="#ppt_w"/>
                                          </p:val>
                                        </p:tav>
                                      </p:tavLst>
                                    </p:anim>
                                    <p:anim calcmode="lin" valueType="num">
                                      <p:cBhvr>
                                        <p:cTn id="89" dur="500" fill="hold"/>
                                        <p:tgtEl>
                                          <p:spTgt spid="224270"/>
                                        </p:tgtEl>
                                        <p:attrNameLst>
                                          <p:attrName>ppt_h</p:attrName>
                                        </p:attrNameLst>
                                      </p:cBhvr>
                                      <p:tavLst>
                                        <p:tav tm="0">
                                          <p:val>
                                            <p:fltVal val="0"/>
                                          </p:val>
                                        </p:tav>
                                        <p:tav tm="100000">
                                          <p:val>
                                            <p:strVal val="#ppt_h"/>
                                          </p:val>
                                        </p:tav>
                                      </p:tavLst>
                                    </p:anim>
                                  </p:childTnLst>
                                </p:cTn>
                              </p:par>
                            </p:childTnLst>
                          </p:cTn>
                        </p:par>
                      </p:childTnLst>
                    </p:cTn>
                  </p:par>
                  <p:par>
                    <p:cTn id="90" fill="hold">
                      <p:stCondLst>
                        <p:cond delay="indefinite"/>
                      </p:stCondLst>
                      <p:childTnLst>
                        <p:par>
                          <p:cTn id="91" fill="hold">
                            <p:stCondLst>
                              <p:cond delay="0"/>
                            </p:stCondLst>
                            <p:childTnLst>
                              <p:par>
                                <p:cTn id="92" presetID="9" presetClass="entr" presetSubtype="0" fill="hold" grpId="0" nodeType="clickEffect">
                                  <p:stCondLst>
                                    <p:cond delay="0"/>
                                  </p:stCondLst>
                                  <p:childTnLst>
                                    <p:set>
                                      <p:cBhvr>
                                        <p:cTn id="93" dur="1" fill="hold">
                                          <p:stCondLst>
                                            <p:cond delay="0"/>
                                          </p:stCondLst>
                                        </p:cTn>
                                        <p:tgtEl>
                                          <p:spTgt spid="224271"/>
                                        </p:tgtEl>
                                        <p:attrNameLst>
                                          <p:attrName>style.visibility</p:attrName>
                                        </p:attrNameLst>
                                      </p:cBhvr>
                                      <p:to>
                                        <p:strVal val="visible"/>
                                      </p:to>
                                    </p:set>
                                    <p:animEffect transition="in" filter="dissolve">
                                      <p:cBhvr>
                                        <p:cTn id="94" dur="500"/>
                                        <p:tgtEl>
                                          <p:spTgt spid="224271"/>
                                        </p:tgtEl>
                                      </p:cBhvr>
                                    </p:animEffect>
                                  </p:childTnLst>
                                </p:cTn>
                              </p:par>
                            </p:childTnLst>
                          </p:cTn>
                        </p:par>
                      </p:childTnLst>
                    </p:cTn>
                  </p:par>
                  <p:par>
                    <p:cTn id="95" fill="hold">
                      <p:stCondLst>
                        <p:cond delay="indefinite"/>
                      </p:stCondLst>
                      <p:childTnLst>
                        <p:par>
                          <p:cTn id="96" fill="hold">
                            <p:stCondLst>
                              <p:cond delay="0"/>
                            </p:stCondLst>
                            <p:childTnLst>
                              <p:par>
                                <p:cTn id="97" presetID="17" presetClass="entr" presetSubtype="1" fill="hold" grpId="0" nodeType="clickEffect">
                                  <p:stCondLst>
                                    <p:cond delay="0"/>
                                  </p:stCondLst>
                                  <p:iterate type="lt">
                                    <p:tmPct val="10000"/>
                                  </p:iterate>
                                  <p:childTnLst>
                                    <p:set>
                                      <p:cBhvr>
                                        <p:cTn id="98" dur="1" fill="hold">
                                          <p:stCondLst>
                                            <p:cond delay="0"/>
                                          </p:stCondLst>
                                        </p:cTn>
                                        <p:tgtEl>
                                          <p:spTgt spid="224276"/>
                                        </p:tgtEl>
                                        <p:attrNameLst>
                                          <p:attrName>style.visibility</p:attrName>
                                        </p:attrNameLst>
                                      </p:cBhvr>
                                      <p:to>
                                        <p:strVal val="visible"/>
                                      </p:to>
                                    </p:set>
                                    <p:anim calcmode="lin" valueType="num">
                                      <p:cBhvr>
                                        <p:cTn id="99" dur="500" fill="hold"/>
                                        <p:tgtEl>
                                          <p:spTgt spid="224276"/>
                                        </p:tgtEl>
                                        <p:attrNameLst>
                                          <p:attrName>ppt_x</p:attrName>
                                        </p:attrNameLst>
                                      </p:cBhvr>
                                      <p:tavLst>
                                        <p:tav tm="0">
                                          <p:val>
                                            <p:strVal val="#ppt_x"/>
                                          </p:val>
                                        </p:tav>
                                        <p:tav tm="100000">
                                          <p:val>
                                            <p:strVal val="#ppt_x"/>
                                          </p:val>
                                        </p:tav>
                                      </p:tavLst>
                                    </p:anim>
                                    <p:anim calcmode="lin" valueType="num">
                                      <p:cBhvr>
                                        <p:cTn id="100" dur="500" fill="hold"/>
                                        <p:tgtEl>
                                          <p:spTgt spid="224276"/>
                                        </p:tgtEl>
                                        <p:attrNameLst>
                                          <p:attrName>ppt_y</p:attrName>
                                        </p:attrNameLst>
                                      </p:cBhvr>
                                      <p:tavLst>
                                        <p:tav tm="0">
                                          <p:val>
                                            <p:strVal val="#ppt_y-#ppt_h/2"/>
                                          </p:val>
                                        </p:tav>
                                        <p:tav tm="100000">
                                          <p:val>
                                            <p:strVal val="#ppt_y"/>
                                          </p:val>
                                        </p:tav>
                                      </p:tavLst>
                                    </p:anim>
                                    <p:anim calcmode="lin" valueType="num">
                                      <p:cBhvr>
                                        <p:cTn id="101" dur="500" fill="hold"/>
                                        <p:tgtEl>
                                          <p:spTgt spid="224276"/>
                                        </p:tgtEl>
                                        <p:attrNameLst>
                                          <p:attrName>ppt_w</p:attrName>
                                        </p:attrNameLst>
                                      </p:cBhvr>
                                      <p:tavLst>
                                        <p:tav tm="0">
                                          <p:val>
                                            <p:strVal val="#ppt_w"/>
                                          </p:val>
                                        </p:tav>
                                        <p:tav tm="100000">
                                          <p:val>
                                            <p:strVal val="#ppt_w"/>
                                          </p:val>
                                        </p:tav>
                                      </p:tavLst>
                                    </p:anim>
                                    <p:anim calcmode="lin" valueType="num">
                                      <p:cBhvr>
                                        <p:cTn id="102" dur="500" fill="hold"/>
                                        <p:tgtEl>
                                          <p:spTgt spid="224276"/>
                                        </p:tgtEl>
                                        <p:attrNameLst>
                                          <p:attrName>ppt_h</p:attrName>
                                        </p:attrNameLst>
                                      </p:cBhvr>
                                      <p:tavLst>
                                        <p:tav tm="0">
                                          <p:val>
                                            <p:fltVal val="0"/>
                                          </p:val>
                                        </p:tav>
                                        <p:tav tm="100000">
                                          <p:val>
                                            <p:strVal val="#ppt_h"/>
                                          </p:val>
                                        </p:tav>
                                      </p:tavLst>
                                    </p:anim>
                                  </p:childTnLst>
                                </p:cTn>
                              </p:par>
                            </p:childTnLst>
                          </p:cTn>
                        </p:par>
                      </p:childTnLst>
                    </p:cTn>
                  </p:par>
                  <p:par>
                    <p:cTn id="103" fill="hold">
                      <p:stCondLst>
                        <p:cond delay="indefinite"/>
                      </p:stCondLst>
                      <p:childTnLst>
                        <p:par>
                          <p:cTn id="104" fill="hold">
                            <p:stCondLst>
                              <p:cond delay="0"/>
                            </p:stCondLst>
                            <p:childTnLst>
                              <p:par>
                                <p:cTn id="105" presetID="9" presetClass="entr" presetSubtype="0" fill="hold" grpId="0" nodeType="clickEffect">
                                  <p:stCondLst>
                                    <p:cond delay="0"/>
                                  </p:stCondLst>
                                  <p:childTnLst>
                                    <p:set>
                                      <p:cBhvr>
                                        <p:cTn id="106" dur="1" fill="hold">
                                          <p:stCondLst>
                                            <p:cond delay="0"/>
                                          </p:stCondLst>
                                        </p:cTn>
                                        <p:tgtEl>
                                          <p:spTgt spid="224277"/>
                                        </p:tgtEl>
                                        <p:attrNameLst>
                                          <p:attrName>style.visibility</p:attrName>
                                        </p:attrNameLst>
                                      </p:cBhvr>
                                      <p:to>
                                        <p:strVal val="visible"/>
                                      </p:to>
                                    </p:set>
                                    <p:animEffect transition="in" filter="dissolve">
                                      <p:cBhvr>
                                        <p:cTn id="107" dur="700"/>
                                        <p:tgtEl>
                                          <p:spTgt spid="224277"/>
                                        </p:tgtEl>
                                      </p:cBhvr>
                                    </p:animEffect>
                                  </p:childTnLst>
                                </p:cTn>
                              </p:par>
                            </p:childTnLst>
                          </p:cTn>
                        </p:par>
                      </p:childTnLst>
                    </p:cTn>
                  </p:par>
                  <p:par>
                    <p:cTn id="108" fill="hold">
                      <p:stCondLst>
                        <p:cond delay="indefinite"/>
                      </p:stCondLst>
                      <p:childTnLst>
                        <p:par>
                          <p:cTn id="109" fill="hold">
                            <p:stCondLst>
                              <p:cond delay="0"/>
                            </p:stCondLst>
                            <p:childTnLst>
                              <p:par>
                                <p:cTn id="110" presetID="9" presetClass="exit" presetSubtype="0" fill="hold" grpId="1" nodeType="clickEffect">
                                  <p:stCondLst>
                                    <p:cond delay="0"/>
                                  </p:stCondLst>
                                  <p:childTnLst>
                                    <p:animEffect transition="out" filter="dissolve">
                                      <p:cBhvr>
                                        <p:cTn id="111" dur="600"/>
                                        <p:tgtEl>
                                          <p:spTgt spid="224258"/>
                                        </p:tgtEl>
                                      </p:cBhvr>
                                    </p:animEffect>
                                    <p:set>
                                      <p:cBhvr>
                                        <p:cTn id="112" dur="1" fill="hold">
                                          <p:stCondLst>
                                            <p:cond delay="599"/>
                                          </p:stCondLst>
                                        </p:cTn>
                                        <p:tgtEl>
                                          <p:spTgt spid="224258"/>
                                        </p:tgtEl>
                                        <p:attrNameLst>
                                          <p:attrName>style.visibility</p:attrName>
                                        </p:attrNameLst>
                                      </p:cBhvr>
                                      <p:to>
                                        <p:strVal val="hidden"/>
                                      </p:to>
                                    </p:set>
                                  </p:childTnLst>
                                </p:cTn>
                              </p:par>
                              <p:par>
                                <p:cTn id="113" presetID="9" presetClass="entr" presetSubtype="0" fill="hold" grpId="0" nodeType="withEffect">
                                  <p:stCondLst>
                                    <p:cond delay="0"/>
                                  </p:stCondLst>
                                  <p:childTnLst>
                                    <p:set>
                                      <p:cBhvr>
                                        <p:cTn id="114" dur="1" fill="hold">
                                          <p:stCondLst>
                                            <p:cond delay="0"/>
                                          </p:stCondLst>
                                        </p:cTn>
                                        <p:tgtEl>
                                          <p:spTgt spid="224287"/>
                                        </p:tgtEl>
                                        <p:attrNameLst>
                                          <p:attrName>style.visibility</p:attrName>
                                        </p:attrNameLst>
                                      </p:cBhvr>
                                      <p:to>
                                        <p:strVal val="visible"/>
                                      </p:to>
                                    </p:set>
                                    <p:animEffect transition="in" filter="dissolve">
                                      <p:cBhvr>
                                        <p:cTn id="115" dur="700"/>
                                        <p:tgtEl>
                                          <p:spTgt spid="224287"/>
                                        </p:tgtEl>
                                      </p:cBhvr>
                                    </p:animEffect>
                                  </p:childTnLst>
                                </p:cTn>
                              </p:par>
                            </p:childTnLst>
                          </p:cTn>
                        </p:par>
                      </p:childTnLst>
                    </p:cTn>
                  </p:par>
                  <p:par>
                    <p:cTn id="116" fill="hold">
                      <p:stCondLst>
                        <p:cond delay="indefinite"/>
                      </p:stCondLst>
                      <p:childTnLst>
                        <p:par>
                          <p:cTn id="117" fill="hold">
                            <p:stCondLst>
                              <p:cond delay="0"/>
                            </p:stCondLst>
                            <p:childTnLst>
                              <p:par>
                                <p:cTn id="118" presetID="9" presetClass="exit" presetSubtype="0" fill="hold" grpId="1" nodeType="clickEffect">
                                  <p:stCondLst>
                                    <p:cond delay="0"/>
                                  </p:stCondLst>
                                  <p:childTnLst>
                                    <p:animEffect transition="out" filter="dissolve">
                                      <p:cBhvr>
                                        <p:cTn id="119" dur="500"/>
                                        <p:tgtEl>
                                          <p:spTgt spid="224263"/>
                                        </p:tgtEl>
                                      </p:cBhvr>
                                    </p:animEffect>
                                    <p:set>
                                      <p:cBhvr>
                                        <p:cTn id="120" dur="1" fill="hold">
                                          <p:stCondLst>
                                            <p:cond delay="499"/>
                                          </p:stCondLst>
                                        </p:cTn>
                                        <p:tgtEl>
                                          <p:spTgt spid="224263"/>
                                        </p:tgtEl>
                                        <p:attrNameLst>
                                          <p:attrName>style.visibility</p:attrName>
                                        </p:attrNameLst>
                                      </p:cBhvr>
                                      <p:to>
                                        <p:strVal val="hidden"/>
                                      </p:to>
                                    </p:set>
                                  </p:childTnLst>
                                </p:cTn>
                              </p:par>
                              <p:par>
                                <p:cTn id="121" presetID="9" presetClass="entr" presetSubtype="0" fill="hold" grpId="0" nodeType="withEffect">
                                  <p:stCondLst>
                                    <p:cond delay="0"/>
                                  </p:stCondLst>
                                  <p:childTnLst>
                                    <p:set>
                                      <p:cBhvr>
                                        <p:cTn id="122" dur="1" fill="hold">
                                          <p:stCondLst>
                                            <p:cond delay="0"/>
                                          </p:stCondLst>
                                        </p:cTn>
                                        <p:tgtEl>
                                          <p:spTgt spid="224288"/>
                                        </p:tgtEl>
                                        <p:attrNameLst>
                                          <p:attrName>style.visibility</p:attrName>
                                        </p:attrNameLst>
                                      </p:cBhvr>
                                      <p:to>
                                        <p:strVal val="visible"/>
                                      </p:to>
                                    </p:set>
                                    <p:animEffect transition="in" filter="dissolve">
                                      <p:cBhvr>
                                        <p:cTn id="123" dur="500"/>
                                        <p:tgtEl>
                                          <p:spTgt spid="2242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1" grpId="0" animBg="1"/>
      <p:bldP spid="224258" grpId="0"/>
      <p:bldP spid="224258" grpId="1"/>
      <p:bldP spid="224259" grpId="0"/>
      <p:bldP spid="224260" grpId="0"/>
      <p:bldP spid="224261" grpId="0"/>
      <p:bldP spid="224262" grpId="0"/>
      <p:bldP spid="224263" grpId="0"/>
      <p:bldP spid="224263" grpId="1"/>
      <p:bldP spid="224264" grpId="0"/>
      <p:bldP spid="224265" grpId="0"/>
      <p:bldP spid="224267" grpId="0"/>
      <p:bldP spid="224268" grpId="0"/>
      <p:bldP spid="224270" grpId="0"/>
      <p:bldP spid="224271" grpId="0"/>
      <p:bldP spid="224276" grpId="0"/>
      <p:bldP spid="224277" grpId="0"/>
      <p:bldP spid="224278" grpId="0" animBg="1"/>
      <p:bldP spid="224287" grpId="0" animBg="1"/>
      <p:bldP spid="224288"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1187624" y="1705372"/>
            <a:ext cx="6894512" cy="1754326"/>
          </a:xfrm>
          <a:prstGeom prst="rect">
            <a:avLst/>
          </a:prstGeom>
        </p:spPr>
        <p:txBody>
          <a:bodyPr wrap="square">
            <a:spAutoFit/>
          </a:bodyPr>
          <a:lstStyle/>
          <a:p>
            <a:r>
              <a:rPr lang="en-US" altLang="zh-CN" dirty="0"/>
              <a:t>1</a:t>
            </a:r>
            <a:r>
              <a:rPr lang="zh-CN" altLang="en-US" dirty="0"/>
              <a:t>、腐败的封建统治和沉重的</a:t>
            </a:r>
            <a:r>
              <a:rPr lang="zh-CN" altLang="en-US" dirty="0" smtClean="0"/>
              <a:t>剥削和赔款，</a:t>
            </a:r>
            <a:r>
              <a:rPr lang="zh-CN" altLang="en-US" dirty="0"/>
              <a:t>导致阶级矛盾的激化</a:t>
            </a:r>
            <a:r>
              <a:rPr lang="zh-CN" altLang="en-US" dirty="0" smtClean="0"/>
              <a:t>。</a:t>
            </a:r>
            <a:endParaRPr lang="en-US" altLang="zh-CN" dirty="0" smtClean="0"/>
          </a:p>
          <a:p>
            <a:r>
              <a:rPr lang="en-US" altLang="zh-CN" dirty="0"/>
              <a:t>2</a:t>
            </a:r>
            <a:r>
              <a:rPr lang="zh-CN" altLang="en-US" dirty="0"/>
              <a:t>、外国</a:t>
            </a:r>
            <a:r>
              <a:rPr lang="zh-CN" altLang="en-US" dirty="0">
                <a:hlinkClick r:id="rId2"/>
              </a:rPr>
              <a:t>资本主义</a:t>
            </a:r>
            <a:r>
              <a:rPr lang="zh-CN" altLang="en-US" dirty="0"/>
              <a:t>的侵略</a:t>
            </a:r>
            <a:r>
              <a:rPr lang="zh-CN" altLang="en-US" dirty="0" smtClean="0"/>
              <a:t>，失业、流民增多，给</a:t>
            </a:r>
            <a:r>
              <a:rPr lang="zh-CN" altLang="en-US" dirty="0"/>
              <a:t>中国人民带来新的灾难</a:t>
            </a:r>
            <a:r>
              <a:rPr lang="zh-CN" altLang="en-US" dirty="0" smtClean="0"/>
              <a:t>。</a:t>
            </a:r>
            <a:endParaRPr lang="en-US" altLang="zh-CN" dirty="0" smtClean="0"/>
          </a:p>
          <a:p>
            <a:r>
              <a:rPr lang="en-US" altLang="zh-CN" dirty="0"/>
              <a:t>3</a:t>
            </a:r>
            <a:r>
              <a:rPr lang="zh-CN" altLang="en-US" dirty="0"/>
              <a:t>、自然灾害严重</a:t>
            </a:r>
            <a:r>
              <a:rPr lang="zh-CN" altLang="en-US" dirty="0" smtClean="0"/>
              <a:t>。两广水旱不断。</a:t>
            </a:r>
            <a:endParaRPr lang="en-US" altLang="zh-CN" dirty="0" smtClean="0"/>
          </a:p>
          <a:p>
            <a:r>
              <a:rPr lang="en-US" altLang="zh-CN" dirty="0"/>
              <a:t>4</a:t>
            </a:r>
            <a:r>
              <a:rPr lang="zh-CN" altLang="en-US" dirty="0"/>
              <a:t>、鸦片的输入，导致满清白银大量外流，劳动力日益衰竭，人民生活更加困苦艰难，</a:t>
            </a:r>
          </a:p>
        </p:txBody>
      </p:sp>
    </p:spTree>
    <p:extLst>
      <p:ext uri="{BB962C8B-B14F-4D97-AF65-F5344CB8AC3E}">
        <p14:creationId xmlns:p14="http://schemas.microsoft.com/office/powerpoint/2010/main" val="32011064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5393" name="Group 33"/>
          <p:cNvGraphicFramePr>
            <a:graphicFrameLocks noGrp="1"/>
          </p:cNvGraphicFramePr>
          <p:nvPr>
            <p:extLst>
              <p:ext uri="{D42A27DB-BD31-4B8C-83A1-F6EECF244321}">
                <p14:modId xmlns:p14="http://schemas.microsoft.com/office/powerpoint/2010/main" val="1767585010"/>
              </p:ext>
            </p:extLst>
          </p:nvPr>
        </p:nvGraphicFramePr>
        <p:xfrm>
          <a:off x="323850" y="2557199"/>
          <a:ext cx="8496300" cy="2760929"/>
        </p:xfrm>
        <a:graphic>
          <a:graphicData uri="http://schemas.openxmlformats.org/drawingml/2006/table">
            <a:tbl>
              <a:tblPr/>
              <a:tblGrid>
                <a:gridCol w="877984"/>
                <a:gridCol w="7618316"/>
              </a:tblGrid>
              <a:tr h="54018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高潮</a:t>
                      </a:r>
                      <a:endParaRPr kumimoji="0" lang="zh-CN" altLang="en-US" sz="2000" b="0" i="0" u="none" strike="noStrike" cap="none" normalizeH="0" baseline="0" dirty="0" smtClean="0">
                        <a:ln>
                          <a:noFill/>
                        </a:ln>
                        <a:solidFill>
                          <a:schemeClr val="tx1"/>
                        </a:solidFill>
                        <a:effectLst/>
                        <a:latin typeface="宋体" pitchFamily="2" charset="-122"/>
                        <a:ea typeface="Times New Roman" pitchFamily="18" charset="0"/>
                        <a:cs typeface="Courier New" pitchFamily="49" charset="0"/>
                      </a:endParaRPr>
                    </a:p>
                  </a:txBody>
                  <a:tcPr marL="68575" marR="68575" marT="0" marB="0" anchor="ctr" horzOverflow="overflow">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2000" dirty="0" smtClean="0"/>
                        <a:t>1853.3</a:t>
                      </a:r>
                      <a:r>
                        <a:rPr lang="zh-CN" altLang="en-US" sz="2000" dirty="0" smtClean="0"/>
                        <a:t>，</a:t>
                      </a: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定都天京，颁布</a:t>
                      </a:r>
                      <a:r>
                        <a:rPr kumimoji="0" lang="zh-CN" altLang="zh-CN"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天朝田亩制度</a:t>
                      </a:r>
                      <a:r>
                        <a:rPr kumimoji="0" lang="zh-CN" altLang="zh-CN"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，北伐、西征、东征</a:t>
                      </a:r>
                      <a:endParaRPr kumimoji="0" lang="zh-CN" altLang="en-US" sz="2000" b="0" i="0" u="none" strike="noStrike" cap="none" normalizeH="0" baseline="0" dirty="0" smtClean="0">
                        <a:ln>
                          <a:noFill/>
                        </a:ln>
                        <a:solidFill>
                          <a:schemeClr val="tx1"/>
                        </a:solidFill>
                        <a:effectLst/>
                        <a:latin typeface="宋体" pitchFamily="2" charset="-122"/>
                        <a:ea typeface="Times New Roman" pitchFamily="18" charset="0"/>
                        <a:cs typeface="Courier New" pitchFamily="49" charset="0"/>
                      </a:endParaRPr>
                    </a:p>
                  </a:txBody>
                  <a:tcPr marL="68575" marR="68575" marT="0" marB="0" anchor="ctr" horzOverflow="overflow">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6799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转折</a:t>
                      </a:r>
                      <a:endParaRPr kumimoji="0" lang="zh-CN" altLang="en-US" sz="2000" b="0" i="0" u="none" strike="noStrike" cap="none" normalizeH="0" baseline="0" smtClean="0">
                        <a:ln>
                          <a:noFill/>
                        </a:ln>
                        <a:solidFill>
                          <a:schemeClr val="tx1"/>
                        </a:solidFill>
                        <a:effectLst/>
                        <a:latin typeface="宋体" pitchFamily="2" charset="-122"/>
                        <a:ea typeface="Times New Roman" pitchFamily="18" charset="0"/>
                        <a:cs typeface="Courier New" pitchFamily="49" charset="0"/>
                      </a:endParaRPr>
                    </a:p>
                  </a:txBody>
                  <a:tcPr marL="68575" marR="68575" marT="0" marB="0" anchor="ctr" horzOverflow="overflow">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2000" dirty="0" smtClean="0"/>
                        <a:t>1856</a:t>
                      </a:r>
                      <a:r>
                        <a:rPr lang="zh-CN" altLang="en-US" sz="2000" dirty="0" smtClean="0"/>
                        <a:t>，</a:t>
                      </a: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天京变乱，由盛而衰</a:t>
                      </a:r>
                      <a:endParaRPr kumimoji="0" lang="zh-CN" altLang="en-US" sz="2000" b="0" i="0" u="none" strike="noStrike" cap="none" normalizeH="0" baseline="0" dirty="0" smtClean="0">
                        <a:ln>
                          <a:noFill/>
                        </a:ln>
                        <a:solidFill>
                          <a:schemeClr val="tx1"/>
                        </a:solidFill>
                        <a:effectLst/>
                        <a:latin typeface="宋体" pitchFamily="2" charset="-122"/>
                        <a:ea typeface="Times New Roman" pitchFamily="18" charset="0"/>
                        <a:cs typeface="Courier New" pitchFamily="49" charset="0"/>
                      </a:endParaRPr>
                    </a:p>
                  </a:txBody>
                  <a:tcPr marL="68575" marR="68575" marT="0" marB="0" anchor="ctr" horzOverflow="overflow">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62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防御</a:t>
                      </a:r>
                      <a:endParaRPr kumimoji="0" lang="zh-CN" altLang="en-US" sz="2000" b="0" i="0" u="none" strike="noStrike" cap="none" normalizeH="0" baseline="0" smtClean="0">
                        <a:ln>
                          <a:noFill/>
                        </a:ln>
                        <a:solidFill>
                          <a:schemeClr val="tx1"/>
                        </a:solidFill>
                        <a:effectLst/>
                        <a:latin typeface="宋体" pitchFamily="2" charset="-122"/>
                        <a:ea typeface="Times New Roman" pitchFamily="18" charset="0"/>
                        <a:cs typeface="Courier New" pitchFamily="49" charset="0"/>
                      </a:endParaRPr>
                    </a:p>
                  </a:txBody>
                  <a:tcPr marL="68575" marR="68575" marT="0" marB="0" anchor="ctr" horzOverflow="overflow">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1856-18,4</a:t>
                      </a: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，英王、忠王、干王力挽败局</a:t>
                      </a:r>
                      <a:endParaRPr kumimoji="0" lang="zh-CN" altLang="en-US" sz="2000" b="0" i="0" u="none" strike="noStrike" cap="none" normalizeH="0" baseline="0" dirty="0" smtClean="0">
                        <a:ln>
                          <a:noFill/>
                        </a:ln>
                        <a:solidFill>
                          <a:schemeClr val="tx1"/>
                        </a:solidFill>
                        <a:effectLst/>
                        <a:latin typeface="宋体" pitchFamily="2" charset="-122"/>
                        <a:ea typeface="Times New Roman" pitchFamily="18" charset="0"/>
                        <a:cs typeface="Courier New" pitchFamily="49" charset="0"/>
                      </a:endParaRPr>
                    </a:p>
                  </a:txBody>
                  <a:tcPr marL="68575" marR="68575" marT="0" marB="0" anchor="ctr" horzOverflow="overflow">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4018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失败</a:t>
                      </a:r>
                      <a:endParaRPr kumimoji="0" lang="zh-CN" altLang="en-US" sz="2000" b="0" i="0" u="none" strike="noStrike" cap="none" normalizeH="0" baseline="0" smtClean="0">
                        <a:ln>
                          <a:noFill/>
                        </a:ln>
                        <a:solidFill>
                          <a:schemeClr val="tx1"/>
                        </a:solidFill>
                        <a:effectLst/>
                        <a:latin typeface="宋体" pitchFamily="2" charset="-122"/>
                        <a:ea typeface="Times New Roman" pitchFamily="18" charset="0"/>
                        <a:cs typeface="Courier New" pitchFamily="49" charset="0"/>
                      </a:endParaRPr>
                    </a:p>
                  </a:txBody>
                  <a:tcPr marL="68575" marR="68575" marT="0" marB="0" anchor="ctr" horzOverflow="overflow">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中外反动势力联合绞杀，天京陷落、太平天国运动失败</a:t>
                      </a:r>
                      <a:endParaRPr kumimoji="0" lang="zh-CN" altLang="en-US" sz="2000" b="0" i="0" u="none" strike="noStrike" cap="none" normalizeH="0" baseline="0" smtClean="0">
                        <a:ln>
                          <a:noFill/>
                        </a:ln>
                        <a:solidFill>
                          <a:schemeClr val="tx1"/>
                        </a:solidFill>
                        <a:effectLst/>
                        <a:latin typeface="宋体" pitchFamily="2" charset="-122"/>
                        <a:ea typeface="Times New Roman" pitchFamily="18" charset="0"/>
                        <a:cs typeface="Courier New" pitchFamily="49" charset="0"/>
                      </a:endParaRPr>
                    </a:p>
                  </a:txBody>
                  <a:tcPr marL="68575" marR="68575" marT="0" marB="0" anchor="ctr" horzOverflow="overflow">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5633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意义</a:t>
                      </a:r>
                      <a:endParaRPr kumimoji="0" lang="zh-CN" altLang="en-US" sz="2000" b="0" i="0" u="none" strike="noStrike" cap="none" normalizeH="0" baseline="0" smtClean="0">
                        <a:ln>
                          <a:noFill/>
                        </a:ln>
                        <a:solidFill>
                          <a:schemeClr val="tx1"/>
                        </a:solidFill>
                        <a:effectLst/>
                        <a:latin typeface="宋体" pitchFamily="2" charset="-122"/>
                        <a:ea typeface="Times New Roman" pitchFamily="18" charset="0"/>
                        <a:cs typeface="Courier New" pitchFamily="49" charset="0"/>
                      </a:endParaRPr>
                    </a:p>
                  </a:txBody>
                  <a:tcPr marL="68575" marR="68575" marT="0" marB="0" anchor="ctr" horzOverflow="overflow">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加速衰落、延缓殖民地化、农民战争高峰、主张学习西方、打击殖民主义</a:t>
                      </a:r>
                      <a:endParaRPr kumimoji="0" lang="zh-CN" altLang="en-US" sz="2000" b="0" i="0" u="none" strike="noStrike" cap="none" normalizeH="0" baseline="0" dirty="0" smtClean="0">
                        <a:ln>
                          <a:noFill/>
                        </a:ln>
                        <a:solidFill>
                          <a:schemeClr val="tx1"/>
                        </a:solidFill>
                        <a:effectLst/>
                        <a:latin typeface="宋体" pitchFamily="2" charset="-122"/>
                        <a:ea typeface="Times New Roman" pitchFamily="18" charset="0"/>
                        <a:cs typeface="Courier New" pitchFamily="49" charset="0"/>
                      </a:endParaRPr>
                    </a:p>
                  </a:txBody>
                  <a:tcPr marL="68575" marR="68575" marT="0" marB="0" anchor="ctr" horzOverflow="overflow">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3334" name="TextBox 3"/>
          <p:cNvSpPr txBox="1">
            <a:spLocks noChangeArrowheads="1"/>
          </p:cNvSpPr>
          <p:nvPr/>
        </p:nvSpPr>
        <p:spPr bwMode="auto">
          <a:xfrm>
            <a:off x="323851" y="277813"/>
            <a:ext cx="36417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a:solidFill>
                  <a:srgbClr val="FF0000"/>
                </a:solidFill>
                <a:latin typeface="宋体" pitchFamily="2" charset="-122"/>
              </a:rPr>
              <a:t>太平天国运动</a:t>
            </a:r>
            <a:endParaRPr lang="zh-CN" altLang="en-US" sz="2400">
              <a:solidFill>
                <a:srgbClr val="FF0000"/>
              </a:solidFill>
              <a:latin typeface="宋体" pitchFamily="2" charset="-122"/>
            </a:endParaRPr>
          </a:p>
        </p:txBody>
      </p:sp>
      <p:graphicFrame>
        <p:nvGraphicFramePr>
          <p:cNvPr id="4" name="Group 33"/>
          <p:cNvGraphicFramePr>
            <a:graphicFrameLocks noGrp="1"/>
          </p:cNvGraphicFramePr>
          <p:nvPr>
            <p:extLst>
              <p:ext uri="{D42A27DB-BD31-4B8C-83A1-F6EECF244321}">
                <p14:modId xmlns:p14="http://schemas.microsoft.com/office/powerpoint/2010/main" val="424120559"/>
              </p:ext>
            </p:extLst>
          </p:nvPr>
        </p:nvGraphicFramePr>
        <p:xfrm>
          <a:off x="323850" y="706438"/>
          <a:ext cx="8496300" cy="1852083"/>
        </p:xfrm>
        <a:graphic>
          <a:graphicData uri="http://schemas.openxmlformats.org/drawingml/2006/table">
            <a:tbl>
              <a:tblPr/>
              <a:tblGrid>
                <a:gridCol w="864031"/>
                <a:gridCol w="7632269"/>
              </a:tblGrid>
              <a:tr h="480165">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背景</a:t>
                      </a:r>
                      <a:endParaRPr kumimoji="0" lang="zh-CN" altLang="en-US" sz="2000" b="0" i="0" u="none" strike="noStrike" cap="none" normalizeH="0" baseline="0" dirty="0" smtClean="0">
                        <a:ln>
                          <a:noFill/>
                        </a:ln>
                        <a:solidFill>
                          <a:schemeClr val="tx1"/>
                        </a:solidFill>
                        <a:effectLst/>
                        <a:latin typeface="宋体" pitchFamily="2" charset="-122"/>
                        <a:ea typeface="Times New Roman" pitchFamily="18" charset="0"/>
                        <a:cs typeface="Courier New" pitchFamily="49" charset="0"/>
                      </a:endParaRPr>
                    </a:p>
                  </a:txBody>
                  <a:tcPr marL="68575" marR="68575" marT="0" marB="0" anchor="ctr" horzOverflow="overflow">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鸦片战争后封建压迫和西方侵略</a:t>
                      </a:r>
                      <a:endParaRPr kumimoji="0" lang="zh-CN" altLang="en-US" sz="2000" b="0" i="0" u="none" strike="noStrike" cap="none" normalizeH="0" baseline="0" smtClean="0">
                        <a:ln>
                          <a:noFill/>
                        </a:ln>
                        <a:solidFill>
                          <a:schemeClr val="tx1"/>
                        </a:solidFill>
                        <a:effectLst/>
                        <a:latin typeface="宋体" pitchFamily="2" charset="-122"/>
                        <a:ea typeface="Times New Roman" pitchFamily="18" charset="0"/>
                        <a:cs typeface="Courier New" pitchFamily="49" charset="0"/>
                      </a:endParaRPr>
                    </a:p>
                  </a:txBody>
                  <a:tcPr marL="68575" marR="68575" marT="0" marB="0" anchor="ctr" horzOverflow="overflow">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306">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准备</a:t>
                      </a:r>
                      <a:endParaRPr kumimoji="0" lang="zh-CN" altLang="en-US" sz="2000" b="0" i="0" u="none" strike="noStrike" cap="none" normalizeH="0" baseline="0" smtClean="0">
                        <a:ln>
                          <a:noFill/>
                        </a:ln>
                        <a:solidFill>
                          <a:schemeClr val="tx1"/>
                        </a:solidFill>
                        <a:effectLst/>
                        <a:latin typeface="宋体" pitchFamily="2" charset="-122"/>
                        <a:ea typeface="Times New Roman" pitchFamily="18" charset="0"/>
                        <a:cs typeface="Courier New" pitchFamily="49" charset="0"/>
                      </a:endParaRPr>
                    </a:p>
                  </a:txBody>
                  <a:tcPr marL="68575" marR="68575" marT="0" marB="0" anchor="ctr" horzOverflow="overflow">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lang="en-US" altLang="zh-CN" sz="2000" dirty="0" smtClean="0"/>
                        <a:t>1844</a:t>
                      </a:r>
                      <a:r>
                        <a:rPr lang="zh-CN" altLang="en-US" sz="2000" dirty="0" smtClean="0"/>
                        <a:t>，</a:t>
                      </a: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洪秀全创立拜上帝教，组织群众</a:t>
                      </a:r>
                      <a:endParaRPr kumimoji="0" lang="zh-CN" altLang="en-US" sz="2000" b="0" i="0" u="none" strike="noStrike" cap="none" normalizeH="0" baseline="0" dirty="0" smtClean="0">
                        <a:ln>
                          <a:noFill/>
                        </a:ln>
                        <a:solidFill>
                          <a:schemeClr val="tx1"/>
                        </a:solidFill>
                        <a:effectLst/>
                        <a:latin typeface="宋体" pitchFamily="2" charset="-122"/>
                        <a:ea typeface="Times New Roman" pitchFamily="18" charset="0"/>
                        <a:cs typeface="Courier New" pitchFamily="49" charset="0"/>
                      </a:endParaRPr>
                    </a:p>
                  </a:txBody>
                  <a:tcPr marL="68575" marR="68575" marT="0" marB="0" anchor="ctr" horzOverflow="overflow">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306">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爆发</a:t>
                      </a:r>
                      <a:endParaRPr kumimoji="0" lang="zh-CN" altLang="en-US" sz="2000" b="0" i="0" u="none" strike="noStrike" cap="none" normalizeH="0" baseline="0" smtClean="0">
                        <a:ln>
                          <a:noFill/>
                        </a:ln>
                        <a:solidFill>
                          <a:schemeClr val="tx1"/>
                        </a:solidFill>
                        <a:effectLst/>
                        <a:latin typeface="宋体" pitchFamily="2" charset="-122"/>
                        <a:ea typeface="Times New Roman" pitchFamily="18" charset="0"/>
                        <a:cs typeface="Courier New" pitchFamily="49" charset="0"/>
                      </a:endParaRPr>
                    </a:p>
                  </a:txBody>
                  <a:tcPr marL="68575" marR="68575" marT="0" marB="0" anchor="ctr" horzOverflow="overflow">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1851</a:t>
                      </a: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，金田起义建号、建军，称</a:t>
                      </a:r>
                      <a:r>
                        <a:rPr kumimoji="0" 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a:t>
                      </a: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太平天国</a:t>
                      </a:r>
                      <a:r>
                        <a:rPr kumimoji="0" 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a:t>
                      </a:r>
                      <a:endParaRPr kumimoji="0" lang="zh-CN" altLang="en-US" sz="2000" b="0" i="0" u="none" strike="noStrike" cap="none" normalizeH="0" baseline="0" dirty="0" smtClean="0">
                        <a:ln>
                          <a:noFill/>
                        </a:ln>
                        <a:solidFill>
                          <a:schemeClr val="tx1"/>
                        </a:solidFill>
                        <a:effectLst/>
                        <a:latin typeface="宋体" pitchFamily="2" charset="-122"/>
                        <a:ea typeface="Times New Roman" pitchFamily="18" charset="0"/>
                        <a:cs typeface="Courier New" pitchFamily="49" charset="0"/>
                      </a:endParaRPr>
                    </a:p>
                  </a:txBody>
                  <a:tcPr marL="68575" marR="68575" marT="0" marB="0" anchor="ctr" horzOverflow="overflow">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306">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发展</a:t>
                      </a:r>
                      <a:endParaRPr kumimoji="0" lang="zh-CN" altLang="en-US" sz="2000" b="0" i="0" u="none" strike="noStrike" cap="none" normalizeH="0" baseline="0" smtClean="0">
                        <a:ln>
                          <a:noFill/>
                        </a:ln>
                        <a:solidFill>
                          <a:schemeClr val="tx1"/>
                        </a:solidFill>
                        <a:effectLst/>
                        <a:latin typeface="宋体" pitchFamily="2" charset="-122"/>
                        <a:ea typeface="Times New Roman" pitchFamily="18" charset="0"/>
                        <a:cs typeface="Courier New" pitchFamily="49" charset="0"/>
                      </a:endParaRPr>
                    </a:p>
                  </a:txBody>
                  <a:tcPr marL="68575" marR="68575" marT="0" marB="0" anchor="ctr" horzOverflow="overflow">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1851.12</a:t>
                      </a: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，永安建制，初建政权，分封诸王，北上武昌</a:t>
                      </a:r>
                      <a:endParaRPr kumimoji="0" lang="zh-CN" altLang="en-US" sz="2000" b="0" i="0" u="none" strike="noStrike" cap="none" normalizeH="0" baseline="0" dirty="0" smtClean="0">
                        <a:ln>
                          <a:noFill/>
                        </a:ln>
                        <a:solidFill>
                          <a:schemeClr val="tx1"/>
                        </a:solidFill>
                        <a:effectLst/>
                        <a:latin typeface="宋体" pitchFamily="2" charset="-122"/>
                        <a:ea typeface="Times New Roman" pitchFamily="18" charset="0"/>
                        <a:cs typeface="Courier New" pitchFamily="49" charset="0"/>
                      </a:endParaRPr>
                    </a:p>
                  </a:txBody>
                  <a:tcPr marL="68575" marR="68575" marT="0" marB="0" anchor="ctr" horzOverflow="overflow">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385394473"/>
      </p:ext>
    </p:extLst>
  </p:cSld>
  <p:clrMapOvr>
    <a:masterClrMapping/>
  </p:clrMapOvr>
  <p:transition spd="slow">
    <p:wheel spokes="1"/>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247321"/>
            <a:ext cx="7776000" cy="952500"/>
          </a:xfrm>
        </p:spPr>
        <p:txBody>
          <a:bodyPr/>
          <a:lstStyle/>
          <a:p>
            <a:r>
              <a:rPr lang="zh-CN" altLang="en-US" dirty="0" smtClean="0">
                <a:solidFill>
                  <a:srgbClr val="FF0000"/>
                </a:solidFill>
              </a:rPr>
              <a:t>天国的理想：</a:t>
            </a:r>
            <a:endParaRPr lang="zh-CN" altLang="en-US" dirty="0">
              <a:solidFill>
                <a:srgbClr val="FF0000"/>
              </a:solidFill>
            </a:endParaRPr>
          </a:p>
        </p:txBody>
      </p:sp>
      <p:sp>
        <p:nvSpPr>
          <p:cNvPr id="6" name="Text Box 6" descr="再生纸"/>
          <p:cNvSpPr txBox="1">
            <a:spLocks noChangeArrowheads="1"/>
          </p:cNvSpPr>
          <p:nvPr/>
        </p:nvSpPr>
        <p:spPr bwMode="auto">
          <a:xfrm>
            <a:off x="395536" y="4117640"/>
            <a:ext cx="8424936" cy="1077218"/>
          </a:xfrm>
          <a:prstGeom prst="rect">
            <a:avLst/>
          </a:prstGeom>
          <a:blipFill dpi="0" rotWithShape="0">
            <a:blip r:embed="rId2" cstate="print"/>
            <a:srcRect/>
            <a:tile tx="0" ty="0" sx="100000" sy="100000" flip="none" algn="tl"/>
          </a:blipFill>
          <a:ln w="3175">
            <a:solidFill>
              <a:schemeClr val="tx1"/>
            </a:solidFill>
            <a:miter lim="800000"/>
            <a:headEnd/>
            <a:tailEnd/>
          </a:ln>
          <a:scene3d>
            <a:camera prst="orthographicFront"/>
            <a:lightRig rig="threePt" dir="t">
              <a:rot lat="0" lon="0" rev="4800000"/>
            </a:lightRig>
          </a:scene3d>
          <a:sp3d contourW="69850">
            <a:bevelT/>
            <a:bevelB w="152400" h="50800" prst="softRound"/>
            <a:contourClr>
              <a:srgbClr val="9F961D"/>
            </a:contourClr>
          </a:sp3d>
        </p:spPr>
        <p:txBody>
          <a:bodyPr wrap="square">
            <a:spAutoFit/>
          </a:bodyPr>
          <a:lstStyle/>
          <a:p>
            <a:pPr algn="just">
              <a:spcBef>
                <a:spcPct val="50000"/>
              </a:spcBef>
            </a:pPr>
            <a:r>
              <a:rPr lang="zh-CN" altLang="en-US" sz="3200" b="1" dirty="0" smtClean="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有田同耕，有饭同食，有衣同穿，有钱同使，无处不均匀，无人不饱暖 。</a:t>
            </a:r>
            <a:r>
              <a:rPr lang="en-US" altLang="zh-CN" sz="3200" b="1" dirty="0" smtClean="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endParaRPr lang="zh-CN" altLang="en-US" sz="3200" b="1" dirty="0" smtClean="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8" name="图片 7" descr="section3-3_2011apr_03.jpg"/>
          <p:cNvPicPr>
            <a:picLocks noChangeAspect="1"/>
          </p:cNvPicPr>
          <p:nvPr/>
        </p:nvPicPr>
        <p:blipFill>
          <a:blip r:embed="rId3" cstate="print">
            <a:lum bright="9000" contrast="46000"/>
          </a:blip>
          <a:stretch>
            <a:fillRect/>
          </a:stretch>
        </p:blipFill>
        <p:spPr>
          <a:xfrm>
            <a:off x="5555640" y="157200"/>
            <a:ext cx="2656295" cy="2040227"/>
          </a:xfrm>
          <a:prstGeom prst="rect">
            <a:avLst/>
          </a:prstGeom>
          <a:effectLst>
            <a:outerShdw dist="127000" dir="2880000" algn="ctr" rotWithShape="0">
              <a:schemeClr val="bg1"/>
            </a:outerShdw>
          </a:effectLst>
        </p:spPr>
      </p:pic>
      <p:sp>
        <p:nvSpPr>
          <p:cNvPr id="11" name="TextBox 10"/>
          <p:cNvSpPr txBox="1"/>
          <p:nvPr/>
        </p:nvSpPr>
        <p:spPr>
          <a:xfrm>
            <a:off x="359532" y="2281436"/>
            <a:ext cx="8496944" cy="1569660"/>
          </a:xfrm>
          <a:prstGeom prst="rect">
            <a:avLst/>
          </a:prstGeom>
          <a:blipFill>
            <a:blip r:embed="rId4" cstate="print"/>
            <a:tile tx="0" ty="0" sx="100000" sy="100000" flip="none" algn="tl"/>
          </a:blipFill>
          <a:scene3d>
            <a:camera prst="orthographicFront"/>
            <a:lightRig rig="threePt" dir="t">
              <a:rot lat="0" lon="0" rev="4800000"/>
            </a:lightRig>
          </a:scene3d>
          <a:sp3d contourW="63500">
            <a:bevelB/>
            <a:contourClr>
              <a:srgbClr val="9F961D"/>
            </a:contourClr>
          </a:sp3d>
        </p:spPr>
        <p:txBody>
          <a:bodyPr wrap="square" rtlCol="0">
            <a:spAutoFit/>
          </a:bodyPr>
          <a:lstStyle/>
          <a:p>
            <a:pPr algn="just"/>
            <a:r>
              <a:rPr lang="zh-CN" altLang="en-US" sz="3200" dirty="0" smtClean="0">
                <a:solidFill>
                  <a:srgbClr val="002060"/>
                </a:solidFill>
                <a:latin typeface="微软雅黑" panose="020B0503020204020204" pitchFamily="34" charset="-122"/>
                <a:ea typeface="微软雅黑" panose="020B0503020204020204" pitchFamily="34" charset="-122"/>
              </a:rPr>
              <a:t>    </a:t>
            </a:r>
            <a:r>
              <a:rPr lang="zh-CN" altLang="en-US" sz="3200" b="1" dirty="0" smtClean="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“以天下富室为库，以天下积谷之家为仓，随处可以取给</a:t>
            </a:r>
            <a:r>
              <a:rPr lang="en-US" altLang="zh-CN" sz="3200" b="1" dirty="0" smtClean="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3200" b="1" dirty="0" smtClean="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凡物皆天父所有，不需钱买。”</a:t>
            </a:r>
            <a:endParaRPr lang="zh-CN" altLang="en-US" sz="3200" b="1" dirty="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6498008"/>
      </p:ext>
    </p:extLst>
  </p:cSld>
  <p:clrMapOvr>
    <a:masterClrMapping/>
  </p:clrMapOvr>
  <p:transition spd="slow">
    <p:wheel spokes="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图片 4" descr="W020070301540425907806.jpg"/>
          <p:cNvPicPr>
            <a:picLocks noChangeAspect="1"/>
          </p:cNvPicPr>
          <p:nvPr/>
        </p:nvPicPr>
        <p:blipFill>
          <a:blip r:embed="rId2" cstate="print"/>
          <a:stretch>
            <a:fillRect/>
          </a:stretch>
        </p:blipFill>
        <p:spPr>
          <a:xfrm>
            <a:off x="4788024" y="1"/>
            <a:ext cx="4355976" cy="2737486"/>
          </a:xfrm>
          <a:prstGeom prst="rect">
            <a:avLst/>
          </a:prstGeom>
        </p:spPr>
      </p:pic>
      <p:pic>
        <p:nvPicPr>
          <p:cNvPr id="6" name="图片 5" descr="25.gif"/>
          <p:cNvPicPr>
            <a:picLocks noChangeAspect="1"/>
          </p:cNvPicPr>
          <p:nvPr/>
        </p:nvPicPr>
        <p:blipFill>
          <a:blip r:embed="rId3" cstate="print"/>
          <a:stretch>
            <a:fillRect/>
          </a:stretch>
        </p:blipFill>
        <p:spPr>
          <a:xfrm>
            <a:off x="4788025" y="2917507"/>
            <a:ext cx="4355976" cy="2797493"/>
          </a:xfrm>
          <a:prstGeom prst="rect">
            <a:avLst/>
          </a:prstGeom>
        </p:spPr>
      </p:pic>
      <p:pic>
        <p:nvPicPr>
          <p:cNvPr id="7" name="Picture 1035" descr="耕种1"/>
          <p:cNvPicPr>
            <a:picLocks noChangeAspect="1" noChangeArrowheads="1"/>
          </p:cNvPicPr>
          <p:nvPr/>
        </p:nvPicPr>
        <p:blipFill>
          <a:blip r:embed="rId4" cstate="print"/>
          <a:srcRect/>
          <a:stretch>
            <a:fillRect/>
          </a:stretch>
        </p:blipFill>
        <p:spPr bwMode="auto">
          <a:xfrm>
            <a:off x="0" y="2797493"/>
            <a:ext cx="4067944" cy="2917507"/>
          </a:xfrm>
          <a:prstGeom prst="rect">
            <a:avLst/>
          </a:prstGeom>
          <a:noFill/>
          <a:ln w="28575">
            <a:solidFill>
              <a:srgbClr val="FFFF00"/>
            </a:solidFill>
            <a:miter lim="800000"/>
            <a:headEnd/>
            <a:tailEnd/>
          </a:ln>
        </p:spPr>
      </p:pic>
      <p:pic>
        <p:nvPicPr>
          <p:cNvPr id="8" name="Picture 1037" descr="牛耕"/>
          <p:cNvPicPr>
            <a:picLocks noChangeAspect="1" noChangeArrowheads="1"/>
          </p:cNvPicPr>
          <p:nvPr/>
        </p:nvPicPr>
        <p:blipFill>
          <a:blip r:embed="rId5" cstate="print"/>
          <a:srcRect/>
          <a:stretch>
            <a:fillRect/>
          </a:stretch>
        </p:blipFill>
        <p:spPr bwMode="auto">
          <a:xfrm>
            <a:off x="1" y="0"/>
            <a:ext cx="4139952" cy="2617473"/>
          </a:xfrm>
          <a:prstGeom prst="rect">
            <a:avLst/>
          </a:prstGeom>
          <a:noFill/>
          <a:ln w="28575">
            <a:solidFill>
              <a:schemeClr val="bg1"/>
            </a:solidFill>
            <a:miter lim="800000"/>
            <a:headEnd/>
            <a:tailEnd/>
          </a:ln>
        </p:spPr>
      </p:pic>
      <p:sp>
        <p:nvSpPr>
          <p:cNvPr id="9" name="TextBox 8"/>
          <p:cNvSpPr txBox="1"/>
          <p:nvPr/>
        </p:nvSpPr>
        <p:spPr>
          <a:xfrm>
            <a:off x="4139952" y="1417340"/>
            <a:ext cx="677108" cy="2554545"/>
          </a:xfrm>
          <a:prstGeom prst="rect">
            <a:avLst/>
          </a:prstGeom>
          <a:noFill/>
        </p:spPr>
        <p:txBody>
          <a:bodyPr vert="eaVert" wrap="none" rtlCol="0">
            <a:spAutoFit/>
          </a:bodyPr>
          <a:lstStyle/>
          <a:p>
            <a:r>
              <a:rPr lang="zh-CN" altLang="en-US" sz="3200" b="1" dirty="0" smtClean="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东西方的经济</a:t>
            </a:r>
            <a:endParaRPr lang="zh-CN" altLang="en-US" sz="32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endParaRPr>
          </a:p>
        </p:txBody>
      </p:sp>
    </p:spTree>
    <p:extLst>
      <p:ext uri="{BB962C8B-B14F-4D97-AF65-F5344CB8AC3E}">
        <p14:creationId xmlns:p14="http://schemas.microsoft.com/office/powerpoint/2010/main" val="2625249448"/>
      </p:ext>
    </p:extLst>
  </p:cSld>
  <p:clrMapOvr>
    <a:masterClrMapping/>
  </p:clrMapOvr>
  <p:transition spd="slow">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up)">
                                      <p:cBhvr>
                                        <p:cTn id="14" dur="500"/>
                                        <p:tgtEl>
                                          <p:spTgt spid="5"/>
                                        </p:tgtEl>
                                      </p:cBhvr>
                                    </p:animEffect>
                                  </p:childTnLst>
                                </p:cTn>
                              </p:par>
                              <p:par>
                                <p:cTn id="15" presetID="22" presetClass="entr" presetSubtype="1"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par>
                                <p:cTn id="18" presetID="4" presetClass="entr" presetSubtype="16"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ox(in)">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157200"/>
            <a:ext cx="4186808" cy="720080"/>
          </a:xfrm>
        </p:spPr>
        <p:txBody>
          <a:bodyPr>
            <a:normAutofit fontScale="90000"/>
          </a:bodyPr>
          <a:lstStyle/>
          <a:p>
            <a:r>
              <a:rPr lang="zh-CN" altLang="en-US" dirty="0" smtClean="0">
                <a:solidFill>
                  <a:srgbClr val="FF0000"/>
                </a:solidFill>
              </a:rPr>
              <a:t>讨论分析：</a:t>
            </a:r>
            <a:endParaRPr lang="zh-CN" altLang="en-US" dirty="0">
              <a:solidFill>
                <a:srgbClr val="FF0000"/>
              </a:solidFill>
            </a:endParaRPr>
          </a:p>
        </p:txBody>
      </p:sp>
      <p:sp>
        <p:nvSpPr>
          <p:cNvPr id="3" name="内容占位符 2"/>
          <p:cNvSpPr>
            <a:spLocks noGrp="1"/>
          </p:cNvSpPr>
          <p:nvPr>
            <p:ph idx="1"/>
          </p:nvPr>
        </p:nvSpPr>
        <p:spPr>
          <a:xfrm>
            <a:off x="683568" y="997293"/>
            <a:ext cx="8219256" cy="600067"/>
          </a:xfrm>
        </p:spPr>
        <p:txBody>
          <a:bodyPr/>
          <a:lstStyle/>
          <a:p>
            <a:pPr>
              <a:buNone/>
            </a:pPr>
            <a:r>
              <a:rPr lang="zh-CN" altLang="en-US" b="1" dirty="0" smtClean="0">
                <a:solidFill>
                  <a:srgbClr val="002060"/>
                </a:solidFill>
              </a:rPr>
              <a:t>你认为《天朝田亩制度》有实施的可能吗？</a:t>
            </a:r>
          </a:p>
          <a:p>
            <a:pPr>
              <a:buNone/>
            </a:pPr>
            <a:endParaRPr lang="zh-CN" altLang="en-US" dirty="0">
              <a:solidFill>
                <a:srgbClr val="002060"/>
              </a:solidFill>
            </a:endParaRPr>
          </a:p>
        </p:txBody>
      </p:sp>
      <p:sp>
        <p:nvSpPr>
          <p:cNvPr id="4" name="TextBox 3"/>
          <p:cNvSpPr txBox="1"/>
          <p:nvPr/>
        </p:nvSpPr>
        <p:spPr>
          <a:xfrm>
            <a:off x="683568" y="1597360"/>
            <a:ext cx="7920880" cy="4081117"/>
          </a:xfrm>
          <a:prstGeom prst="rect">
            <a:avLst/>
          </a:prstGeom>
          <a:noFill/>
        </p:spPr>
        <p:txBody>
          <a:bodyPr wrap="square" rtlCol="0">
            <a:spAutoFit/>
          </a:bodyPr>
          <a:lstStyle/>
          <a:p>
            <a:pPr algn="just">
              <a:lnSpc>
                <a:spcPct val="120000"/>
              </a:lnSpc>
            </a:pPr>
            <a:r>
              <a:rPr lang="en-US" altLang="zh-CN" sz="2400" b="1" dirty="0" smtClean="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2400" b="1" dirty="0" smtClean="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天朝田亩制度</a:t>
            </a:r>
            <a:r>
              <a:rPr lang="en-US" altLang="zh-CN" sz="2400" b="1" dirty="0" smtClean="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400" b="1" dirty="0" smtClean="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所提出的平分土地的方案，是农民阶级对封建地主土地所有制的否定。它反映了当时广大贫苦农民强烈地反对地主阶级残酷剥削的要求，以及获得土地、追求平等平均的理想社会的渴望。但是，这种社会经济方案，是农民阶级的绝对平均主义思想。这个方案不代表社会生产力的发展方向，是使社会停滞在分散的小农经济水平上，是把自给自足的自然经济的理想化和固定化。因此，这个文件又具有违反社会发展规律的落后性。因此，也就不可能实施。</a:t>
            </a:r>
            <a:endParaRPr lang="zh-CN" altLang="en-US" sz="2400" b="1" dirty="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9706848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blinds(horizontal)">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397227"/>
            <a:ext cx="8229600" cy="4740528"/>
          </a:xfrm>
        </p:spPr>
        <p:txBody>
          <a:bodyPr>
            <a:normAutofit fontScale="92500" lnSpcReduction="20000"/>
          </a:bodyPr>
          <a:lstStyle/>
          <a:p>
            <a:pPr algn="just">
              <a:lnSpc>
                <a:spcPct val="130000"/>
              </a:lnSpc>
            </a:pPr>
            <a:r>
              <a:rPr lang="zh-CN" altLang="en-US" sz="2400" b="1" dirty="0" smtClean="0">
                <a:solidFill>
                  <a:srgbClr val="002060"/>
                </a:solidFill>
                <a:effectLst>
                  <a:outerShdw blurRad="38100" dist="38100" dir="2700000" algn="tl">
                    <a:srgbClr val="000000">
                      <a:alpha val="43137"/>
                    </a:srgbClr>
                  </a:outerShdw>
                </a:effectLst>
              </a:rPr>
              <a:t>政治上，主张加强中央集权，在各省设立不受一般官员节制的新闻官，创办报纸和意见箱，“上下通情，中无壅塞等弊。”认为革新政治重在“设法”与“用人”，就是制定法律制度和选拔优秀人才，培养官吏。</a:t>
            </a:r>
            <a:endParaRPr lang="en-US" altLang="zh-CN" sz="2400" b="1" dirty="0" smtClean="0">
              <a:solidFill>
                <a:srgbClr val="002060"/>
              </a:solidFill>
              <a:effectLst>
                <a:outerShdw blurRad="38100" dist="38100" dir="2700000" algn="tl">
                  <a:srgbClr val="000000">
                    <a:alpha val="43137"/>
                  </a:srgbClr>
                </a:outerShdw>
              </a:effectLst>
            </a:endParaRPr>
          </a:p>
          <a:p>
            <a:pPr algn="just">
              <a:lnSpc>
                <a:spcPct val="130000"/>
              </a:lnSpc>
            </a:pPr>
            <a:r>
              <a:rPr lang="zh-CN" altLang="en-US" sz="2400" b="1" dirty="0" smtClean="0">
                <a:solidFill>
                  <a:srgbClr val="002060"/>
                </a:solidFill>
                <a:effectLst>
                  <a:outerShdw blurRad="38100" dist="38100" dir="2700000" algn="tl">
                    <a:srgbClr val="000000">
                      <a:alpha val="43137"/>
                    </a:srgbClr>
                  </a:outerShdw>
                </a:effectLst>
              </a:rPr>
              <a:t>经济上，主张效法资本主义，发展近代交通事业；鼓励民间开矿设厂；设立银行；鼓励发明创造，设置“专利”；保护私有财产。</a:t>
            </a:r>
            <a:endParaRPr lang="en-US" altLang="zh-CN" sz="2400" b="1" dirty="0" smtClean="0">
              <a:solidFill>
                <a:srgbClr val="002060"/>
              </a:solidFill>
              <a:effectLst>
                <a:outerShdw blurRad="38100" dist="38100" dir="2700000" algn="tl">
                  <a:srgbClr val="000000">
                    <a:alpha val="43137"/>
                  </a:srgbClr>
                </a:outerShdw>
              </a:effectLst>
            </a:endParaRPr>
          </a:p>
          <a:p>
            <a:pPr algn="just">
              <a:lnSpc>
                <a:spcPct val="130000"/>
              </a:lnSpc>
            </a:pPr>
            <a:r>
              <a:rPr lang="zh-CN" altLang="en-US" sz="2400" b="1" dirty="0" smtClean="0">
                <a:solidFill>
                  <a:srgbClr val="002060"/>
                </a:solidFill>
                <a:effectLst>
                  <a:outerShdw blurRad="38100" dist="38100" dir="2700000" algn="tl">
                    <a:srgbClr val="000000">
                      <a:alpha val="43137"/>
                    </a:srgbClr>
                  </a:outerShdw>
                </a:effectLst>
              </a:rPr>
              <a:t>文化教育方面，兴办学校；开设医院；兴办公共事业，收养废疾鳏寡；禁止鸦片贸易；移风易俗，净化社会风气。</a:t>
            </a:r>
            <a:endParaRPr lang="en-US" altLang="zh-CN" sz="2400" b="1" dirty="0" smtClean="0">
              <a:solidFill>
                <a:srgbClr val="002060"/>
              </a:solidFill>
              <a:effectLst>
                <a:outerShdw blurRad="38100" dist="38100" dir="2700000" algn="tl">
                  <a:srgbClr val="000000">
                    <a:alpha val="43137"/>
                  </a:srgbClr>
                </a:outerShdw>
              </a:effectLst>
            </a:endParaRPr>
          </a:p>
          <a:p>
            <a:pPr algn="just">
              <a:lnSpc>
                <a:spcPct val="130000"/>
              </a:lnSpc>
            </a:pPr>
            <a:r>
              <a:rPr lang="zh-CN" altLang="en-US" sz="2400" b="1" dirty="0" smtClean="0">
                <a:solidFill>
                  <a:srgbClr val="002060"/>
                </a:solidFill>
                <a:effectLst>
                  <a:outerShdw blurRad="38100" dist="38100" dir="2700000" algn="tl">
                    <a:srgbClr val="000000">
                      <a:alpha val="43137"/>
                    </a:srgbClr>
                  </a:outerShdw>
                </a:effectLst>
              </a:rPr>
              <a:t>外交上，主张与各国自由通商，进行文化交流和平等往来，鼓励外国人在华投资，但不准干涉中国内政。在交往中禁止使用“鬼子”、“夷”等污蔑之言。</a:t>
            </a:r>
            <a:endParaRPr lang="zh-CN" altLang="en-US" sz="2400" b="1" dirty="0">
              <a:solidFill>
                <a:srgbClr val="00206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1928060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1000"/>
                                        <p:tgtEl>
                                          <p:spTgt spid="3">
                                            <p:txEl>
                                              <p:pRg st="0" end="0"/>
                                            </p:txEl>
                                          </p:spTgt>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up)">
                                      <p:cBhvr>
                                        <p:cTn id="11" dur="1000"/>
                                        <p:tgtEl>
                                          <p:spTgt spid="3">
                                            <p:txEl>
                                              <p:pRg st="1" end="1"/>
                                            </p:txEl>
                                          </p:spTgt>
                                        </p:tgtEl>
                                      </p:cBhvr>
                                    </p:animEffect>
                                  </p:childTnLst>
                                </p:cTn>
                              </p:par>
                            </p:childTnLst>
                          </p:cTn>
                        </p:par>
                        <p:par>
                          <p:cTn id="12" fill="hold">
                            <p:stCondLst>
                              <p:cond delay="2000"/>
                            </p:stCondLst>
                            <p:childTnLst>
                              <p:par>
                                <p:cTn id="13" presetID="22" presetClass="entr" presetSubtype="1"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up)">
                                      <p:cBhvr>
                                        <p:cTn id="15" dur="1000"/>
                                        <p:tgtEl>
                                          <p:spTgt spid="3">
                                            <p:txEl>
                                              <p:pRg st="2" end="2"/>
                                            </p:txEl>
                                          </p:spTgt>
                                        </p:tgtEl>
                                      </p:cBhvr>
                                    </p:animEffect>
                                  </p:childTnLst>
                                </p:cTn>
                              </p:par>
                            </p:childTnLst>
                          </p:cTn>
                        </p:par>
                        <p:par>
                          <p:cTn id="16" fill="hold">
                            <p:stCondLst>
                              <p:cond delay="3000"/>
                            </p:stCondLst>
                            <p:childTnLst>
                              <p:par>
                                <p:cTn id="17" presetID="22" presetClass="entr" presetSubtype="1"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up)">
                                      <p:cBhvr>
                                        <p:cTn id="19"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1897394"/>
            <a:ext cx="8229600" cy="1440159"/>
          </a:xfrm>
        </p:spPr>
        <p:txBody>
          <a:bodyPr>
            <a:normAutofit lnSpcReduction="10000"/>
          </a:bodyPr>
          <a:lstStyle/>
          <a:p>
            <a:pPr algn="just">
              <a:buNone/>
            </a:pPr>
            <a:r>
              <a:rPr lang="en-US" altLang="zh-CN" dirty="0" smtClean="0">
                <a:solidFill>
                  <a:srgbClr val="002060"/>
                </a:solidFill>
                <a:latin typeface="微软雅黑" panose="020B0503020204020204" pitchFamily="34" charset="-122"/>
                <a:ea typeface="微软雅黑" panose="020B0503020204020204" pitchFamily="34" charset="-122"/>
              </a:rPr>
              <a:t>       </a:t>
            </a:r>
            <a:r>
              <a:rPr lang="en-US" altLang="zh-CN" b="1" dirty="0" smtClean="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smtClean="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资政新篇</a:t>
            </a:r>
            <a:r>
              <a:rPr lang="en-US" altLang="zh-CN" b="1" dirty="0" smtClean="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smtClean="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与</a:t>
            </a:r>
            <a:r>
              <a:rPr lang="en-US" altLang="zh-CN" b="1" dirty="0" smtClean="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smtClean="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天朝田亩制度</a:t>
            </a:r>
            <a:r>
              <a:rPr lang="en-US" altLang="zh-CN" b="1" dirty="0" smtClean="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smtClean="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的区别是什么？它的鲜明特点是什么？能在中国实行吗？</a:t>
            </a:r>
            <a:endParaRPr lang="zh-CN" altLang="en-US" b="1" dirty="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158269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395536" y="337220"/>
            <a:ext cx="8424936" cy="5262979"/>
          </a:xfrm>
          <a:prstGeom prst="rect">
            <a:avLst/>
          </a:prstGeom>
          <a:noFill/>
        </p:spPr>
        <p:txBody>
          <a:bodyPr wrap="square" rtlCol="0">
            <a:spAutoFit/>
          </a:bodyPr>
          <a:lstStyle/>
          <a:p>
            <a:pPr indent="540000" algn="just">
              <a:lnSpc>
                <a:spcPct val="140000"/>
              </a:lnSpc>
            </a:pPr>
            <a:r>
              <a:rPr lang="en-US" altLang="zh-CN" sz="2400" b="1" dirty="0" smtClean="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400" b="1" dirty="0" smtClean="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资政新篇</a:t>
            </a:r>
            <a:r>
              <a:rPr lang="en-US" altLang="zh-CN" sz="2400" b="1" dirty="0" smtClean="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400" b="1" dirty="0" smtClean="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建议和主张具有鲜明的资本主义色彩，这是旧中国在西方列强的冲击下，在富国强民方面的最新反应，其方案符合中国社会的发展趋势。从其内容可以看出，太平天国政权后期不仅主张学习西方的科学技术和进步文化，还主张效法西方的资本主义社会政治制度，这是难能可贵的。</a:t>
            </a:r>
            <a:r>
              <a:rPr lang="zh-CN" altLang="en-US" sz="24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但是，</a:t>
            </a:r>
            <a:r>
              <a:rPr lang="zh-CN" altLang="en-US" sz="2400" b="1" dirty="0" smtClean="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这些发展资本主义的建议和主张，同太平天国这场农民战争的现实愿望和要求没有发生共鸣，并不能得到广大群众的积极支持。同时，太平天国后期艰苦卓绝的军事斗争也不可能给他们提供一个进行重大社会、政治变革的环境和物质条件，因此也就未能付诸实施。</a:t>
            </a:r>
            <a:endParaRPr lang="zh-CN" altLang="en-US" b="1" dirty="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6675616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277213"/>
            <a:ext cx="7776000" cy="952500"/>
          </a:xfrm>
        </p:spPr>
        <p:txBody>
          <a:bodyPr/>
          <a:lstStyle/>
          <a:p>
            <a:pPr algn="l"/>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思考：</a:t>
            </a:r>
            <a:endParaRPr lang="zh-CN" altLang="en-US"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539552" y="1177313"/>
            <a:ext cx="8219256" cy="1620180"/>
          </a:xfrm>
        </p:spPr>
        <p:txBody>
          <a:bodyPr>
            <a:normAutofit/>
          </a:bodyPr>
          <a:lstStyle/>
          <a:p>
            <a:pPr marL="0" indent="720000">
              <a:spcBef>
                <a:spcPts val="0"/>
              </a:spcBef>
              <a:buNone/>
            </a:pPr>
            <a:r>
              <a:rPr lang="zh-CN" altLang="en-US" b="1" dirty="0" smtClean="0">
                <a:solidFill>
                  <a:schemeClr val="tx1">
                    <a:lumMod val="95000"/>
                    <a:lumOff val="5000"/>
                  </a:schemeClr>
                </a:solidFill>
                <a:latin typeface="微软雅黑" panose="020B0503020204020204" pitchFamily="34" charset="-122"/>
                <a:ea typeface="微软雅黑" panose="020B0503020204020204" pitchFamily="34" charset="-122"/>
              </a:rPr>
              <a:t>与中国古代农民群众的反抗斗争相比，太平天国起义有何特点？为什么会有这些特点？</a:t>
            </a:r>
            <a:endParaRPr lang="zh-CN" altLang="en-US"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4" name="TextBox 3"/>
          <p:cNvSpPr txBox="1"/>
          <p:nvPr/>
        </p:nvSpPr>
        <p:spPr>
          <a:xfrm>
            <a:off x="1403648" y="2737487"/>
            <a:ext cx="6912768" cy="2554545"/>
          </a:xfrm>
          <a:prstGeom prst="rect">
            <a:avLst/>
          </a:prstGeom>
          <a:noFill/>
        </p:spPr>
        <p:txBody>
          <a:bodyPr wrap="square" rtlCol="0">
            <a:spAutoFit/>
          </a:bodyPr>
          <a:lstStyle/>
          <a:p>
            <a:r>
              <a:rPr lang="zh-CN" altLang="en-US" sz="3200" b="1" dirty="0"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口号上的西方基督教色彩；</a:t>
            </a:r>
            <a:endParaRPr lang="en-US" altLang="zh-CN" sz="3200" b="1" dirty="0"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zh-CN" altLang="en-US" sz="3200" b="1" dirty="0"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平均地权的口号；</a:t>
            </a:r>
            <a:endParaRPr lang="en-US" altLang="zh-CN" sz="3200" b="1" dirty="0"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zh-CN" altLang="en-US" sz="3200" b="1" dirty="0"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截然不同的两套施政方案；</a:t>
            </a:r>
            <a:endParaRPr lang="en-US" altLang="zh-CN" sz="3200" b="1" dirty="0"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zh-CN" altLang="en-US" sz="3200" b="1" dirty="0"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发展资本主义的特色思想；</a:t>
            </a:r>
            <a:endParaRPr lang="en-US" altLang="zh-CN" sz="3200" b="1" dirty="0"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zh-CN" altLang="en-US" sz="3200" b="1" dirty="0"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与西方各国的平等交往思想；</a:t>
            </a:r>
            <a:endParaRPr lang="zh-CN" altLang="en-US" sz="32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2330881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blinds(horizontal)">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395536" y="1203067"/>
            <a:ext cx="4176464" cy="1938992"/>
          </a:xfrm>
          <a:prstGeom prst="rect">
            <a:avLst/>
          </a:prstGeom>
        </p:spPr>
        <p:txBody>
          <a:bodyPr wrap="square">
            <a:spAutoFit/>
          </a:bodyPr>
          <a:lstStyle/>
          <a:p>
            <a:pPr algn="just"/>
            <a:r>
              <a:rPr lang="en-US" altLang="zh-CN" sz="2400" dirty="0" smtClean="0">
                <a:latin typeface="微软雅黑" panose="020B0503020204020204" pitchFamily="34" charset="-122"/>
                <a:ea typeface="微软雅黑" panose="020B0503020204020204" pitchFamily="34" charset="-122"/>
              </a:rPr>
              <a:t>    1883</a:t>
            </a:r>
            <a:r>
              <a:rPr lang="zh-CN" altLang="en-US" sz="2400" dirty="0">
                <a:latin typeface="微软雅黑" panose="020B0503020204020204" pitchFamily="34" charset="-122"/>
                <a:ea typeface="微软雅黑" panose="020B0503020204020204" pitchFamily="34" charset="-122"/>
              </a:rPr>
              <a:t>年</a:t>
            </a:r>
            <a:r>
              <a:rPr lang="en-US" altLang="zh-CN" sz="2400" dirty="0">
                <a:latin typeface="微软雅黑" panose="020B0503020204020204" pitchFamily="34" charset="-122"/>
                <a:ea typeface="微软雅黑" panose="020B0503020204020204" pitchFamily="34" charset="-122"/>
              </a:rPr>
              <a:t>12</a:t>
            </a:r>
            <a:r>
              <a:rPr lang="zh-CN" altLang="en-US" sz="2400" dirty="0">
                <a:latin typeface="微软雅黑" panose="020B0503020204020204" pitchFamily="34" charset="-122"/>
                <a:ea typeface="微软雅黑" panose="020B0503020204020204" pitchFamily="34" charset="-122"/>
              </a:rPr>
              <a:t>月至</a:t>
            </a:r>
            <a:r>
              <a:rPr lang="en-US" altLang="zh-CN" sz="2400" dirty="0">
                <a:latin typeface="微软雅黑" panose="020B0503020204020204" pitchFamily="34" charset="-122"/>
                <a:ea typeface="微软雅黑" panose="020B0503020204020204" pitchFamily="34" charset="-122"/>
              </a:rPr>
              <a:t>1885</a:t>
            </a:r>
            <a:r>
              <a:rPr lang="zh-CN" altLang="en-US" sz="2400" dirty="0">
                <a:latin typeface="微软雅黑" panose="020B0503020204020204" pitchFamily="34" charset="-122"/>
                <a:ea typeface="微软雅黑" panose="020B0503020204020204" pitchFamily="34" charset="-122"/>
              </a:rPr>
              <a:t>年</a:t>
            </a:r>
            <a:r>
              <a:rPr lang="en-US" altLang="zh-CN" sz="2400" dirty="0">
                <a:latin typeface="微软雅黑" panose="020B0503020204020204" pitchFamily="34" charset="-122"/>
                <a:ea typeface="微软雅黑" panose="020B0503020204020204" pitchFamily="34" charset="-122"/>
              </a:rPr>
              <a:t>4</a:t>
            </a:r>
            <a:r>
              <a:rPr lang="zh-CN" altLang="en-US" sz="2400" dirty="0" smtClean="0">
                <a:latin typeface="微软雅黑" panose="020B0503020204020204" pitchFamily="34" charset="-122"/>
                <a:ea typeface="微软雅黑" panose="020B0503020204020204" pitchFamily="34" charset="-122"/>
              </a:rPr>
              <a:t>月由于</a:t>
            </a:r>
            <a:r>
              <a:rPr lang="zh-CN" altLang="en-US" sz="2400" dirty="0">
                <a:latin typeface="微软雅黑" panose="020B0503020204020204" pitchFamily="34" charset="-122"/>
                <a:ea typeface="微软雅黑" panose="020B0503020204020204" pitchFamily="34" charset="-122"/>
              </a:rPr>
              <a:t>法国侵略越南并进而侵略中国而引起的一次战争。第一阶段战场在越南北部；第二阶段扩大到中国东南沿海。</a:t>
            </a:r>
          </a:p>
        </p:txBody>
      </p:sp>
      <p:sp>
        <p:nvSpPr>
          <p:cNvPr id="3" name="矩形 2"/>
          <p:cNvSpPr/>
          <p:nvPr/>
        </p:nvSpPr>
        <p:spPr>
          <a:xfrm>
            <a:off x="179512" y="3289548"/>
            <a:ext cx="8835008" cy="1815882"/>
          </a:xfrm>
          <a:prstGeom prst="rect">
            <a:avLst/>
          </a:prstGeom>
        </p:spPr>
        <p:txBody>
          <a:bodyPr wrap="square">
            <a:spAutoFit/>
          </a:bodyPr>
          <a:lstStyle/>
          <a:p>
            <a:r>
              <a:rPr lang="zh-CN" altLang="en-US" sz="2800" dirty="0" smtClean="0">
                <a:latin typeface="微软雅黑" panose="020B0503020204020204" pitchFamily="34" charset="-122"/>
                <a:ea typeface="微软雅黑" panose="020B0503020204020204" pitchFamily="34" charset="-122"/>
              </a:rPr>
              <a:t>       战争</a:t>
            </a:r>
            <a:r>
              <a:rPr lang="zh-CN" altLang="en-US" sz="2800" dirty="0">
                <a:latin typeface="微软雅黑" panose="020B0503020204020204" pitchFamily="34" charset="-122"/>
                <a:ea typeface="微软雅黑" panose="020B0503020204020204" pitchFamily="34" charset="-122"/>
              </a:rPr>
              <a:t>过程中，法海陆两军虽于多数战役占上风，但均无法取得底定全局的战略性大胜</a:t>
            </a:r>
            <a:r>
              <a:rPr lang="zh-CN" altLang="en-US" sz="2800" dirty="0" smtClean="0">
                <a:latin typeface="微软雅黑" panose="020B0503020204020204" pitchFamily="34" charset="-122"/>
                <a:ea typeface="微软雅黑" panose="020B0503020204020204" pitchFamily="34" charset="-122"/>
              </a:rPr>
              <a:t>：后期</a:t>
            </a:r>
            <a:r>
              <a:rPr lang="zh-CN" altLang="en-US" sz="2800" dirty="0">
                <a:latin typeface="微软雅黑" panose="020B0503020204020204" pitchFamily="34" charset="-122"/>
                <a:ea typeface="微软雅黑" panose="020B0503020204020204" pitchFamily="34" charset="-122"/>
              </a:rPr>
              <a:t>台湾及杭州湾防卫成功，且有冯子材统率各部于镇南关之役给法国陆军带来较重伤亡，</a:t>
            </a:r>
            <a:r>
              <a:rPr lang="zh-CN" altLang="en-US" sz="2800" dirty="0" smtClean="0">
                <a:latin typeface="微软雅黑" panose="020B0503020204020204" pitchFamily="34" charset="-122"/>
                <a:ea typeface="微软雅黑" panose="020B0503020204020204" pitchFamily="34" charset="-122"/>
              </a:rPr>
              <a:t>导致第三共和国汝费里内阁政权</a:t>
            </a:r>
            <a:r>
              <a:rPr lang="zh-CN" altLang="en-US" sz="2800" dirty="0">
                <a:latin typeface="微软雅黑" panose="020B0503020204020204" pitchFamily="34" charset="-122"/>
                <a:ea typeface="微软雅黑" panose="020B0503020204020204" pitchFamily="34" charset="-122"/>
              </a:rPr>
              <a:t>垮台</a:t>
            </a:r>
            <a:r>
              <a:rPr lang="zh-CN" altLang="en-US" sz="2800" dirty="0" smtClean="0">
                <a:latin typeface="微软雅黑" panose="020B0503020204020204" pitchFamily="34" charset="-122"/>
                <a:ea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endParaRPr>
          </a:p>
        </p:txBody>
      </p:sp>
      <p:pic>
        <p:nvPicPr>
          <p:cNvPr id="5" name="Picture 3" descr="E:\USER\Desktop\图片1.png"/>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4000"/>
                    </a14:imgEffect>
                    <a14:imgEffect>
                      <a14:brightnessContrast bright="34000" contrast="-25000"/>
                    </a14:imgEffect>
                  </a14:imgLayer>
                </a14:imgProps>
              </a:ext>
              <a:ext uri="{28A0092B-C50C-407E-A947-70E740481C1C}">
                <a14:useLocalDpi xmlns:a14="http://schemas.microsoft.com/office/drawing/2010/main" val="0"/>
              </a:ext>
            </a:extLst>
          </a:blip>
          <a:srcRect/>
          <a:stretch>
            <a:fillRect/>
          </a:stretch>
        </p:blipFill>
        <p:spPr bwMode="auto">
          <a:xfrm>
            <a:off x="4572000" y="-1508"/>
            <a:ext cx="4442520" cy="31435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75571" y="193204"/>
            <a:ext cx="1826141" cy="584775"/>
          </a:xfrm>
          <a:prstGeom prst="rect">
            <a:avLst/>
          </a:prstGeom>
          <a:noFill/>
        </p:spPr>
        <p:txBody>
          <a:bodyPr wrap="none" rtlCol="0">
            <a:spAutoFit/>
          </a:bodyPr>
          <a:lstStyle/>
          <a:p>
            <a:r>
              <a:rPr lang="zh-CN" altLang="en-US" sz="3200" b="1" dirty="0" smtClean="0">
                <a:solidFill>
                  <a:srgbClr val="C00000"/>
                </a:solidFill>
                <a:latin typeface="微软雅黑" panose="020B0503020204020204" pitchFamily="34" charset="-122"/>
                <a:ea typeface="微软雅黑" panose="020B0503020204020204" pitchFamily="34" charset="-122"/>
              </a:rPr>
              <a:t>中法战争</a:t>
            </a:r>
            <a:endParaRPr lang="zh-CN" altLang="en-US" sz="32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68058891"/>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矩形 3"/>
          <p:cNvSpPr/>
          <p:nvPr/>
        </p:nvSpPr>
        <p:spPr>
          <a:xfrm>
            <a:off x="165468" y="1201316"/>
            <a:ext cx="8835008" cy="2308324"/>
          </a:xfrm>
          <a:prstGeom prst="rect">
            <a:avLst/>
          </a:prstGeom>
        </p:spPr>
        <p:txBody>
          <a:bodyPr wrap="square">
            <a:spAutoFit/>
          </a:bodyPr>
          <a:lstStyle/>
          <a:p>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清政府承认法国对越南的保护权</a:t>
            </a:r>
            <a:r>
              <a:rPr lang="zh-CN" altLang="en-US" sz="2400" dirty="0" smtClean="0">
                <a:latin typeface="微软雅黑" panose="020B0503020204020204" pitchFamily="34" charset="-122"/>
                <a:ea typeface="微软雅黑" panose="020B0503020204020204" pitchFamily="34" charset="-122"/>
              </a:rPr>
              <a:t>，中法 “会同勘定中越界限”</a:t>
            </a:r>
            <a:endParaRPr lang="en-US" altLang="zh-CN" sz="2400" dirty="0" smtClean="0">
              <a:latin typeface="微软雅黑" panose="020B0503020204020204" pitchFamily="34" charset="-122"/>
              <a:ea typeface="微软雅黑" panose="020B0503020204020204" pitchFamily="34" charset="-122"/>
            </a:endParaRPr>
          </a:p>
          <a:p>
            <a:r>
              <a:rPr lang="en-US" altLang="zh-CN" sz="2400" dirty="0" smtClean="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法军退出台湾、澎湖</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r>
              <a:rPr lang="en-US" altLang="zh-CN" sz="2400" dirty="0" smtClean="0">
                <a:latin typeface="微软雅黑" panose="020B0503020204020204" pitchFamily="34" charset="-122"/>
                <a:ea typeface="微软雅黑" panose="020B0503020204020204" pitchFamily="34" charset="-122"/>
              </a:rPr>
              <a:t>3</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中越陆路交界开放贸易，中国边界内开辟两个通商口岸，一在保胜以上，一在谅山以北，允许法国商人在此居住并设领事</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r>
              <a:rPr lang="en-US" altLang="zh-CN" sz="2400" dirty="0" smtClean="0">
                <a:latin typeface="微软雅黑" panose="020B0503020204020204" pitchFamily="34" charset="-122"/>
                <a:ea typeface="微软雅黑" panose="020B0503020204020204" pitchFamily="34" charset="-122"/>
              </a:rPr>
              <a:t>4</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降低中国云南、广西同越南边界的进出口税率</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r>
              <a:rPr lang="en-US" altLang="zh-CN" sz="2400" dirty="0" smtClean="0">
                <a:solidFill>
                  <a:srgbClr val="FF0000"/>
                </a:solidFill>
                <a:latin typeface="微软雅黑" panose="020B0503020204020204" pitchFamily="34" charset="-122"/>
                <a:ea typeface="微软雅黑" panose="020B0503020204020204" pitchFamily="34" charset="-122"/>
              </a:rPr>
              <a:t>5</a:t>
            </a:r>
            <a:r>
              <a:rPr lang="en-US" altLang="zh-CN" sz="2400" dirty="0">
                <a:solidFill>
                  <a:srgbClr val="FF0000"/>
                </a:solidFill>
                <a:latin typeface="微软雅黑" panose="020B0503020204020204" pitchFamily="34" charset="-122"/>
                <a:ea typeface="微软雅黑" panose="020B0503020204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rPr>
              <a:t>以后中国如修筑铁路，“自向法国业此之人商办”。</a:t>
            </a:r>
          </a:p>
        </p:txBody>
      </p:sp>
      <p:sp>
        <p:nvSpPr>
          <p:cNvPr id="2" name="矩形 1"/>
          <p:cNvSpPr/>
          <p:nvPr/>
        </p:nvSpPr>
        <p:spPr>
          <a:xfrm>
            <a:off x="251520" y="337220"/>
            <a:ext cx="3437159" cy="461665"/>
          </a:xfrm>
          <a:prstGeom prst="rect">
            <a:avLst/>
          </a:prstGeom>
        </p:spPr>
        <p:txBody>
          <a:bodyPr wrap="none">
            <a:spAutoFit/>
          </a:bodyPr>
          <a:lstStyle/>
          <a:p>
            <a:r>
              <a:rPr lang="en-US" altLang="zh-CN" sz="2400" b="1" dirty="0" smtClean="0"/>
              <a:t>1885</a:t>
            </a:r>
            <a:r>
              <a:rPr lang="zh-CN" altLang="en-US" sz="2400" b="1" dirty="0" smtClean="0"/>
              <a:t>年</a:t>
            </a:r>
            <a:r>
              <a:rPr lang="en-US" altLang="zh-CN" sz="2400" b="1" dirty="0" smtClean="0"/>
              <a:t>6</a:t>
            </a:r>
            <a:r>
              <a:rPr lang="zh-CN" altLang="en-US" sz="2400" b="1" dirty="0" smtClean="0"/>
              <a:t>月</a:t>
            </a:r>
            <a:r>
              <a:rPr lang="en-US" altLang="zh-CN" sz="2400" b="1" dirty="0" smtClean="0"/>
              <a:t>《</a:t>
            </a:r>
            <a:r>
              <a:rPr lang="zh-CN" altLang="en-US" sz="2400" b="1" dirty="0" smtClean="0"/>
              <a:t>中法新约</a:t>
            </a:r>
            <a:r>
              <a:rPr lang="en-US" altLang="zh-CN" sz="2400" b="1" dirty="0" smtClean="0"/>
              <a:t>》</a:t>
            </a:r>
            <a:endParaRPr lang="zh-CN" altLang="en-US" sz="2400" b="1" dirty="0"/>
          </a:p>
        </p:txBody>
      </p:sp>
      <p:sp>
        <p:nvSpPr>
          <p:cNvPr id="3" name="TextBox 2"/>
          <p:cNvSpPr txBox="1"/>
          <p:nvPr/>
        </p:nvSpPr>
        <p:spPr>
          <a:xfrm>
            <a:off x="323528" y="4513684"/>
            <a:ext cx="7263527" cy="461665"/>
          </a:xfrm>
          <a:prstGeom prst="rect">
            <a:avLst/>
          </a:prstGeom>
          <a:noFill/>
        </p:spPr>
        <p:txBody>
          <a:bodyPr wrap="none" rtlCol="0">
            <a:spAutoFit/>
          </a:bodyPr>
          <a:lstStyle/>
          <a:p>
            <a:r>
              <a:rPr lang="zh-CN" altLang="en-US" sz="2400" dirty="0" smtClean="0">
                <a:latin typeface="微软雅黑" panose="020B0503020204020204" pitchFamily="34" charset="-122"/>
                <a:ea typeface="微软雅黑" panose="020B0503020204020204" pitchFamily="34" charset="-122"/>
              </a:rPr>
              <a:t>西南门户洞开，广西、云南相继沦为法国势力范围。</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95147844"/>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251520" y="337220"/>
            <a:ext cx="2031325" cy="461665"/>
          </a:xfrm>
          <a:prstGeom prst="rect">
            <a:avLst/>
          </a:prstGeom>
          <a:noFill/>
        </p:spPr>
        <p:txBody>
          <a:bodyPr wrap="none" rtlCol="0">
            <a:spAutoFit/>
          </a:bodyPr>
          <a:lstStyle/>
          <a:p>
            <a:r>
              <a:rPr lang="zh-CN" altLang="en-US" sz="2400" dirty="0" smtClean="0">
                <a:latin typeface="微软雅黑" panose="020B0503020204020204" pitchFamily="34" charset="-122"/>
                <a:ea typeface="微软雅黑" panose="020B0503020204020204" pitchFamily="34" charset="-122"/>
              </a:rPr>
              <a:t>台湾设置行省</a:t>
            </a:r>
            <a:endParaRPr lang="zh-CN" altLang="en-US" sz="2400" dirty="0">
              <a:latin typeface="微软雅黑" panose="020B0503020204020204" pitchFamily="34" charset="-122"/>
              <a:ea typeface="微软雅黑" panose="020B0503020204020204" pitchFamily="34" charset="-122"/>
            </a:endParaRPr>
          </a:p>
        </p:txBody>
      </p:sp>
      <p:sp>
        <p:nvSpPr>
          <p:cNvPr id="3" name="矩形 2"/>
          <p:cNvSpPr/>
          <p:nvPr/>
        </p:nvSpPr>
        <p:spPr>
          <a:xfrm>
            <a:off x="285076" y="3668752"/>
            <a:ext cx="8676457" cy="1569660"/>
          </a:xfrm>
          <a:prstGeom prst="rect">
            <a:avLst/>
          </a:prstGeom>
        </p:spPr>
        <p:txBody>
          <a:bodyPr wrap="square">
            <a:spAutoFit/>
          </a:bodyPr>
          <a:lstStyle/>
          <a:p>
            <a:pPr algn="just"/>
            <a:r>
              <a:rPr lang="zh-CN" altLang="en-US" sz="2400" dirty="0">
                <a:latin typeface="微软雅黑" panose="020B0503020204020204" pitchFamily="34" charset="-122"/>
                <a:ea typeface="微软雅黑" panose="020B0503020204020204" pitchFamily="34" charset="-122"/>
              </a:rPr>
              <a:t>公元</a:t>
            </a:r>
            <a:r>
              <a:rPr lang="en-US" altLang="zh-CN" sz="2400" dirty="0">
                <a:latin typeface="微软雅黑" panose="020B0503020204020204" pitchFamily="34" charset="-122"/>
                <a:ea typeface="微软雅黑" panose="020B0503020204020204" pitchFamily="34" charset="-122"/>
              </a:rPr>
              <a:t>1885 </a:t>
            </a:r>
            <a:r>
              <a:rPr lang="zh-CN" altLang="en-US" sz="2400" dirty="0">
                <a:latin typeface="微软雅黑" panose="020B0503020204020204" pitchFamily="34" charset="-122"/>
                <a:ea typeface="微软雅黑" panose="020B0503020204020204" pitchFamily="34" charset="-122"/>
              </a:rPr>
              <a:t>年（光绪十一年），清廷任命刘铭传为首任台湾省巡抚。刘铭传在台湾任职期间，修建铁路，开煤矿，创办电讯，改革邮政，发展航运事业，促进台湾贸易，发展教育事业，促进了台湾近代工商业的发展，台湾防务也日益巩固。</a:t>
            </a: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2825"/>
          <a:stretch/>
        </p:blipFill>
        <p:spPr bwMode="auto">
          <a:xfrm>
            <a:off x="3531130" y="307896"/>
            <a:ext cx="2180300" cy="2621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176" y="231284"/>
            <a:ext cx="2676525" cy="2857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4025604" y="3001516"/>
            <a:ext cx="1191352" cy="369332"/>
          </a:xfrm>
          <a:prstGeom prst="rect">
            <a:avLst/>
          </a:prstGeom>
        </p:spPr>
        <p:txBody>
          <a:bodyPr wrap="none">
            <a:spAutoFit/>
          </a:bodyPr>
          <a:lstStyle/>
          <a:p>
            <a:r>
              <a:rPr lang="en-US" altLang="zh-CN" dirty="0" smtClean="0"/>
              <a:t>1836-1896</a:t>
            </a:r>
            <a:endParaRPr lang="zh-CN" altLang="en-US" dirty="0"/>
          </a:p>
        </p:txBody>
      </p:sp>
    </p:spTree>
    <p:extLst>
      <p:ext uri="{BB962C8B-B14F-4D97-AF65-F5344CB8AC3E}">
        <p14:creationId xmlns:p14="http://schemas.microsoft.com/office/powerpoint/2010/main" val="1820772888"/>
      </p:ext>
    </p:extLst>
  </p:cSld>
  <p:clrMapOvr>
    <a:masterClrMapping/>
  </p:clrMapOvr>
  <p:transition spd="slow">
    <p:blinds dir="ver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142876" y="1057011"/>
            <a:ext cx="8893175"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pPr>
            <a:r>
              <a:rPr lang="zh-CN" altLang="en-US" sz="2400" b="1" dirty="0">
                <a:solidFill>
                  <a:srgbClr val="FF0000"/>
                </a:solidFill>
                <a:latin typeface="宋体" charset="-122"/>
              </a:rPr>
              <a:t>    近代前期中国社会各阶级探索主张和实践</a:t>
            </a:r>
            <a:endParaRPr lang="zh-CN" altLang="en-US" sz="2400" dirty="0">
              <a:solidFill>
                <a:srgbClr val="FF0000"/>
              </a:solidFill>
              <a:latin typeface="宋体" charset="-122"/>
            </a:endParaRPr>
          </a:p>
          <a:p>
            <a:pPr eaLnBrk="1" hangingPunct="1">
              <a:lnSpc>
                <a:spcPct val="150000"/>
              </a:lnSpc>
            </a:pPr>
            <a:r>
              <a:rPr lang="en-US" altLang="zh-CN" sz="2400" b="1" dirty="0">
                <a:solidFill>
                  <a:srgbClr val="FF0000"/>
                </a:solidFill>
                <a:latin typeface="宋体" charset="-122"/>
              </a:rPr>
              <a:t>    1</a:t>
            </a:r>
            <a:r>
              <a:rPr lang="zh-CN" altLang="en-US" sz="2400" b="1" dirty="0">
                <a:solidFill>
                  <a:srgbClr val="FF0000"/>
                </a:solidFill>
                <a:latin typeface="宋体" charset="-122"/>
              </a:rPr>
              <a:t>．农民阶级</a:t>
            </a:r>
            <a:endParaRPr lang="zh-CN" altLang="en-US" sz="2400" dirty="0">
              <a:solidFill>
                <a:srgbClr val="FF0000"/>
              </a:solidFill>
              <a:latin typeface="宋体" charset="-122"/>
            </a:endParaRPr>
          </a:p>
          <a:p>
            <a:pPr eaLnBrk="1" hangingPunct="1">
              <a:lnSpc>
                <a:spcPct val="150000"/>
              </a:lnSpc>
            </a:pPr>
            <a:r>
              <a:rPr lang="en-US" altLang="zh-CN" sz="2400" b="1" dirty="0">
                <a:latin typeface="宋体" charset="-122"/>
              </a:rPr>
              <a:t>    (1)</a:t>
            </a:r>
            <a:r>
              <a:rPr lang="zh-CN" altLang="en-US" sz="2400" b="1" dirty="0">
                <a:latin typeface="宋体" charset="-122"/>
              </a:rPr>
              <a:t>实践：先后掀起两次大规模的革命运动：太平天国运动和义和团运动。</a:t>
            </a:r>
            <a:endParaRPr lang="zh-CN" altLang="en-US" sz="2400" dirty="0">
              <a:latin typeface="宋体" charset="-122"/>
            </a:endParaRPr>
          </a:p>
          <a:p>
            <a:pPr eaLnBrk="1" hangingPunct="1">
              <a:lnSpc>
                <a:spcPct val="150000"/>
              </a:lnSpc>
            </a:pPr>
            <a:r>
              <a:rPr lang="en-US" altLang="zh-CN" sz="2400" b="1" dirty="0">
                <a:latin typeface="宋体" charset="-122"/>
              </a:rPr>
              <a:t>    (2)</a:t>
            </a:r>
            <a:r>
              <a:rPr lang="zh-CN" altLang="en-US" sz="2400" b="1" dirty="0">
                <a:latin typeface="宋体" charset="-122"/>
              </a:rPr>
              <a:t>主张：</a:t>
            </a:r>
            <a:r>
              <a:rPr lang="en-US" altLang="zh-CN" sz="2400" b="1" dirty="0">
                <a:latin typeface="宋体" charset="-122"/>
              </a:rPr>
              <a:t>《</a:t>
            </a:r>
            <a:r>
              <a:rPr lang="zh-CN" altLang="en-US" sz="2400" b="1" dirty="0">
                <a:latin typeface="宋体" charset="-122"/>
              </a:rPr>
              <a:t>天朝田亩制度</a:t>
            </a:r>
            <a:r>
              <a:rPr lang="en-US" altLang="zh-CN" sz="2400" b="1" dirty="0">
                <a:latin typeface="宋体" charset="-122"/>
              </a:rPr>
              <a:t>》《</a:t>
            </a:r>
            <a:r>
              <a:rPr lang="zh-CN" altLang="en-US" sz="2400" b="1" dirty="0">
                <a:latin typeface="宋体" charset="-122"/>
              </a:rPr>
              <a:t>资政新篇</a:t>
            </a:r>
            <a:r>
              <a:rPr lang="en-US" altLang="zh-CN" sz="2400" b="1" dirty="0">
                <a:latin typeface="宋体" charset="-122"/>
              </a:rPr>
              <a:t>》</a:t>
            </a:r>
            <a:r>
              <a:rPr lang="zh-CN" altLang="en-US" sz="2400" b="1" dirty="0">
                <a:latin typeface="宋体" charset="-122"/>
              </a:rPr>
              <a:t>、</a:t>
            </a:r>
            <a:r>
              <a:rPr lang="en-US" altLang="zh-CN" sz="2400" b="1" dirty="0">
                <a:latin typeface="宋体" charset="-122"/>
              </a:rPr>
              <a:t>“</a:t>
            </a:r>
            <a:r>
              <a:rPr lang="zh-CN" altLang="en-US" sz="2400" b="1" dirty="0">
                <a:latin typeface="宋体" charset="-122"/>
              </a:rPr>
              <a:t>扶清灭洋</a:t>
            </a:r>
            <a:r>
              <a:rPr lang="en-US" altLang="zh-CN" sz="2400" b="1" dirty="0">
                <a:latin typeface="宋体" charset="-122"/>
              </a:rPr>
              <a:t>”</a:t>
            </a:r>
            <a:r>
              <a:rPr lang="zh-CN" altLang="en-US" sz="2400" b="1" dirty="0">
                <a:latin typeface="宋体" charset="-122"/>
              </a:rPr>
              <a:t>。</a:t>
            </a:r>
            <a:endParaRPr lang="zh-CN" altLang="en-US" sz="2400" dirty="0">
              <a:latin typeface="宋体" charset="-122"/>
            </a:endParaRPr>
          </a:p>
          <a:p>
            <a:pPr eaLnBrk="1" hangingPunct="1">
              <a:lnSpc>
                <a:spcPct val="150000"/>
              </a:lnSpc>
            </a:pPr>
            <a:r>
              <a:rPr lang="en-US" altLang="zh-CN" sz="2400" b="1" dirty="0">
                <a:latin typeface="宋体" charset="-122"/>
              </a:rPr>
              <a:t>    (3)</a:t>
            </a:r>
            <a:r>
              <a:rPr lang="zh-CN" altLang="en-US" sz="2400" b="1" dirty="0">
                <a:latin typeface="宋体" charset="-122"/>
              </a:rPr>
              <a:t>特点：具有革命性的一面，农民阶级是民主革命的主力军；同时也具有落后性的一面，那就是其阶级属性决定了农民阶级不能领导革命取得胜利。</a:t>
            </a:r>
            <a:endParaRPr lang="zh-CN" altLang="en-US" sz="2400" dirty="0">
              <a:latin typeface="宋体" charset="-122"/>
            </a:endParaRPr>
          </a:p>
        </p:txBody>
      </p:sp>
      <p:pic>
        <p:nvPicPr>
          <p:cNvPr id="1024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8839" y="609865"/>
            <a:ext cx="28289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0479338"/>
      </p:ext>
    </p:extLst>
  </p:cSld>
  <p:clrMapOvr>
    <a:masterClrMapping/>
  </p:clrMapOvr>
  <p:transition>
    <p:cover dir="d"/>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6" name="TextBox 1"/>
          <p:cNvSpPr txBox="1">
            <a:spLocks noChangeArrowheads="1"/>
          </p:cNvSpPr>
          <p:nvPr/>
        </p:nvSpPr>
        <p:spPr bwMode="auto">
          <a:xfrm>
            <a:off x="571501" y="1156229"/>
            <a:ext cx="8215313"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pPr>
            <a:r>
              <a:rPr lang="en-US" altLang="zh-CN" sz="2400" b="1" dirty="0">
                <a:solidFill>
                  <a:srgbClr val="FF0000"/>
                </a:solidFill>
                <a:latin typeface="宋体" charset="-122"/>
              </a:rPr>
              <a:t>    2</a:t>
            </a:r>
            <a:r>
              <a:rPr lang="zh-CN" altLang="en-US" sz="2400" b="1">
                <a:solidFill>
                  <a:srgbClr val="FF0000"/>
                </a:solidFill>
                <a:latin typeface="宋体" charset="-122"/>
              </a:rPr>
              <a:t>．地主阶级</a:t>
            </a:r>
            <a:endParaRPr lang="zh-CN" altLang="en-US" sz="2400">
              <a:solidFill>
                <a:srgbClr val="FF0000"/>
              </a:solidFill>
              <a:latin typeface="宋体" charset="-122"/>
            </a:endParaRPr>
          </a:p>
          <a:p>
            <a:pPr eaLnBrk="1" hangingPunct="1">
              <a:lnSpc>
                <a:spcPct val="150000"/>
              </a:lnSpc>
            </a:pPr>
            <a:r>
              <a:rPr lang="en-US" altLang="zh-CN" sz="2400" b="1" dirty="0">
                <a:latin typeface="宋体" charset="-122"/>
              </a:rPr>
              <a:t>    (1)</a:t>
            </a:r>
            <a:r>
              <a:rPr lang="zh-CN" altLang="en-US" sz="2400" b="1">
                <a:latin typeface="宋体" charset="-122"/>
              </a:rPr>
              <a:t>实践：洋务派兴办军事工业和民用工业，掀起洋务运动。</a:t>
            </a:r>
            <a:endParaRPr lang="zh-CN" altLang="en-US" sz="2400">
              <a:latin typeface="宋体" charset="-122"/>
            </a:endParaRPr>
          </a:p>
          <a:p>
            <a:pPr eaLnBrk="1" hangingPunct="1">
              <a:lnSpc>
                <a:spcPct val="150000"/>
              </a:lnSpc>
            </a:pPr>
            <a:r>
              <a:rPr lang="en-US" altLang="zh-CN" sz="2400" b="1" dirty="0">
                <a:latin typeface="宋体" charset="-122"/>
              </a:rPr>
              <a:t>    (2)</a:t>
            </a:r>
            <a:r>
              <a:rPr lang="zh-CN" altLang="en-US" sz="2400" b="1">
                <a:latin typeface="宋体" charset="-122"/>
              </a:rPr>
              <a:t>主张：林则徐、魏源主张</a:t>
            </a:r>
            <a:r>
              <a:rPr lang="en-US" altLang="zh-CN" sz="2400" b="1" dirty="0">
                <a:latin typeface="宋体" charset="-122"/>
              </a:rPr>
              <a:t>“</a:t>
            </a:r>
            <a:r>
              <a:rPr lang="zh-CN" altLang="en-US" sz="2400" b="1">
                <a:latin typeface="宋体" charset="-122"/>
              </a:rPr>
              <a:t>师夷长技以制夷</a:t>
            </a:r>
            <a:r>
              <a:rPr lang="en-US" altLang="zh-CN" sz="2400" b="1" dirty="0">
                <a:latin typeface="宋体" charset="-122"/>
              </a:rPr>
              <a:t>”</a:t>
            </a:r>
            <a:r>
              <a:rPr lang="zh-CN" altLang="en-US" sz="2400" b="1">
                <a:latin typeface="宋体" charset="-122"/>
              </a:rPr>
              <a:t>，洋务派提出</a:t>
            </a:r>
            <a:r>
              <a:rPr lang="en-US" altLang="zh-CN" sz="2400" b="1" dirty="0">
                <a:latin typeface="宋体" charset="-122"/>
              </a:rPr>
              <a:t>“</a:t>
            </a:r>
            <a:r>
              <a:rPr lang="zh-CN" altLang="en-US" sz="2400" b="1">
                <a:latin typeface="宋体" charset="-122"/>
              </a:rPr>
              <a:t>自强</a:t>
            </a:r>
            <a:r>
              <a:rPr lang="en-US" altLang="zh-CN" sz="2400" b="1" dirty="0">
                <a:latin typeface="宋体" charset="-122"/>
              </a:rPr>
              <a:t>”</a:t>
            </a:r>
            <a:r>
              <a:rPr lang="zh-CN" altLang="en-US" sz="2400" b="1">
                <a:latin typeface="宋体" charset="-122"/>
              </a:rPr>
              <a:t>、</a:t>
            </a:r>
            <a:r>
              <a:rPr lang="en-US" altLang="zh-CN" sz="2400" b="1" dirty="0">
                <a:latin typeface="宋体" charset="-122"/>
              </a:rPr>
              <a:t>“</a:t>
            </a:r>
            <a:r>
              <a:rPr lang="zh-CN" altLang="en-US" sz="2400" b="1">
                <a:latin typeface="宋体" charset="-122"/>
              </a:rPr>
              <a:t>求富</a:t>
            </a:r>
            <a:r>
              <a:rPr lang="en-US" altLang="zh-CN" sz="2400" b="1" dirty="0">
                <a:latin typeface="宋体" charset="-122"/>
              </a:rPr>
              <a:t>”</a:t>
            </a:r>
            <a:r>
              <a:rPr lang="zh-CN" altLang="en-US" sz="2400" b="1">
                <a:latin typeface="宋体" charset="-122"/>
              </a:rPr>
              <a:t>。</a:t>
            </a:r>
            <a:endParaRPr lang="zh-CN" altLang="en-US" sz="2400">
              <a:latin typeface="宋体" charset="-122"/>
            </a:endParaRPr>
          </a:p>
          <a:p>
            <a:pPr eaLnBrk="1" hangingPunct="1">
              <a:lnSpc>
                <a:spcPct val="150000"/>
              </a:lnSpc>
            </a:pPr>
            <a:r>
              <a:rPr lang="en-US" altLang="zh-CN" sz="2400" b="1" dirty="0">
                <a:latin typeface="宋体" charset="-122"/>
              </a:rPr>
              <a:t>    (3)</a:t>
            </a:r>
            <a:r>
              <a:rPr lang="zh-CN" altLang="en-US" sz="2400" b="1">
                <a:latin typeface="宋体" charset="-122"/>
              </a:rPr>
              <a:t>特点：</a:t>
            </a:r>
            <a:r>
              <a:rPr lang="en-US" altLang="zh-CN" sz="2400" b="1" dirty="0">
                <a:latin typeface="宋体" charset="-122"/>
              </a:rPr>
              <a:t>“</a:t>
            </a:r>
            <a:r>
              <a:rPr lang="zh-CN" altLang="en-US" sz="2400" b="1">
                <a:latin typeface="宋体" charset="-122"/>
              </a:rPr>
              <a:t>中体西用</a:t>
            </a:r>
            <a:r>
              <a:rPr lang="en-US" altLang="zh-CN" sz="2400" b="1" dirty="0">
                <a:latin typeface="宋体" charset="-122"/>
              </a:rPr>
              <a:t>”</a:t>
            </a:r>
            <a:r>
              <a:rPr lang="zh-CN" altLang="en-US" sz="2400" b="1">
                <a:latin typeface="宋体" charset="-122"/>
              </a:rPr>
              <a:t>，引进西方先进技术，维护清朝统治。</a:t>
            </a:r>
            <a:endParaRPr lang="zh-CN" altLang="en-US" sz="2400">
              <a:latin typeface="宋体" charset="-122"/>
            </a:endParaRPr>
          </a:p>
        </p:txBody>
      </p:sp>
    </p:spTree>
    <p:extLst>
      <p:ext uri="{BB962C8B-B14F-4D97-AF65-F5344CB8AC3E}">
        <p14:creationId xmlns:p14="http://schemas.microsoft.com/office/powerpoint/2010/main" val="3091126045"/>
      </p:ext>
    </p:extLst>
  </p:cSld>
  <p:clrMapOvr>
    <a:masterClrMapping/>
  </p:clrMapOvr>
  <p:transition>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 3" descr="1261462541540.jpg"/>
          <p:cNvPicPr>
            <a:picLocks noChangeAspect="1"/>
          </p:cNvPicPr>
          <p:nvPr/>
        </p:nvPicPr>
        <p:blipFill>
          <a:blip r:embed="rId2" cstate="print"/>
          <a:stretch>
            <a:fillRect/>
          </a:stretch>
        </p:blipFill>
        <p:spPr>
          <a:xfrm>
            <a:off x="6660231" y="1"/>
            <a:ext cx="2483767" cy="2797493"/>
          </a:xfrm>
          <a:prstGeom prst="rect">
            <a:avLst/>
          </a:prstGeom>
        </p:spPr>
      </p:pic>
      <p:sp>
        <p:nvSpPr>
          <p:cNvPr id="7" name="矩形 6"/>
          <p:cNvSpPr/>
          <p:nvPr/>
        </p:nvSpPr>
        <p:spPr>
          <a:xfrm>
            <a:off x="5545823" y="2444362"/>
            <a:ext cx="1114408" cy="369332"/>
          </a:xfrm>
          <a:prstGeom prst="rect">
            <a:avLst/>
          </a:prstGeom>
        </p:spPr>
        <p:txBody>
          <a:bodyPr wrap="none">
            <a:spAutoFit/>
          </a:bodyPr>
          <a:lstStyle/>
          <a:p>
            <a:r>
              <a:rPr lang="zh-CN" altLang="en-US" b="1" dirty="0" smtClean="0">
                <a:effectLst>
                  <a:outerShdw blurRad="38100" dist="38100" dir="2700000" algn="tl">
                    <a:srgbClr val="000000">
                      <a:alpha val="43137"/>
                    </a:srgbClr>
                  </a:outerShdw>
                </a:effectLst>
              </a:rPr>
              <a:t>马戛尔尼</a:t>
            </a:r>
            <a:endParaRPr lang="zh-CN" altLang="en-US" b="1" dirty="0">
              <a:effectLst>
                <a:outerShdw blurRad="38100" dist="38100" dir="2700000" algn="tl">
                  <a:srgbClr val="000000">
                    <a:alpha val="43137"/>
                  </a:srgbClr>
                </a:outerShdw>
              </a:effectLst>
            </a:endParaRPr>
          </a:p>
        </p:txBody>
      </p:sp>
      <p:pic>
        <p:nvPicPr>
          <p:cNvPr id="8" name="图片 7" descr="20090611114720156.jpg"/>
          <p:cNvPicPr>
            <a:picLocks noChangeAspect="1"/>
          </p:cNvPicPr>
          <p:nvPr/>
        </p:nvPicPr>
        <p:blipFill>
          <a:blip r:embed="rId3" cstate="print">
            <a:lum bright="-11000" contrast="47000"/>
          </a:blip>
          <a:stretch>
            <a:fillRect/>
          </a:stretch>
        </p:blipFill>
        <p:spPr>
          <a:xfrm>
            <a:off x="2771800" y="217207"/>
            <a:ext cx="2880320" cy="2100233"/>
          </a:xfrm>
          <a:prstGeom prst="rect">
            <a:avLst/>
          </a:prstGeom>
        </p:spPr>
      </p:pic>
      <p:pic>
        <p:nvPicPr>
          <p:cNvPr id="9" name="图片 8" descr="01300000329092123971338658068.jpg"/>
          <p:cNvPicPr>
            <a:picLocks noChangeAspect="1"/>
          </p:cNvPicPr>
          <p:nvPr/>
        </p:nvPicPr>
        <p:blipFill>
          <a:blip r:embed="rId4" cstate="print"/>
          <a:stretch>
            <a:fillRect/>
          </a:stretch>
        </p:blipFill>
        <p:spPr>
          <a:xfrm>
            <a:off x="0" y="0"/>
            <a:ext cx="2123728" cy="2798676"/>
          </a:xfrm>
          <a:prstGeom prst="rect">
            <a:avLst/>
          </a:prstGeom>
        </p:spPr>
      </p:pic>
      <p:sp>
        <p:nvSpPr>
          <p:cNvPr id="10" name="TextBox 9"/>
          <p:cNvSpPr txBox="1"/>
          <p:nvPr/>
        </p:nvSpPr>
        <p:spPr>
          <a:xfrm>
            <a:off x="3275856" y="2317440"/>
            <a:ext cx="1346844" cy="369332"/>
          </a:xfrm>
          <a:prstGeom prst="rect">
            <a:avLst/>
          </a:prstGeom>
          <a:noFill/>
        </p:spPr>
        <p:txBody>
          <a:bodyPr wrap="none" rtlCol="0">
            <a:spAutoFit/>
          </a:bodyPr>
          <a:lstStyle/>
          <a:p>
            <a:r>
              <a:rPr lang="zh-CN" altLang="en-US" b="1" dirty="0" smtClean="0"/>
              <a:t>进贡的火枪</a:t>
            </a:r>
            <a:endParaRPr lang="zh-CN" altLang="en-US" b="1" dirty="0"/>
          </a:p>
        </p:txBody>
      </p:sp>
      <p:sp>
        <p:nvSpPr>
          <p:cNvPr id="11" name="TextBox 10"/>
          <p:cNvSpPr txBox="1"/>
          <p:nvPr/>
        </p:nvSpPr>
        <p:spPr>
          <a:xfrm>
            <a:off x="179512" y="2917507"/>
            <a:ext cx="8784976" cy="2092881"/>
          </a:xfrm>
          <a:prstGeom prst="rect">
            <a:avLst/>
          </a:prstGeom>
          <a:noFill/>
        </p:spPr>
        <p:txBody>
          <a:bodyPr wrap="square" rtlCol="0">
            <a:spAutoFit/>
          </a:bodyPr>
          <a:lstStyle/>
          <a:p>
            <a:pPr indent="457200" algn="just" hangingPunct="0"/>
            <a:r>
              <a:rPr lang="zh-CN" altLang="en-US" sz="2600" dirty="0" smtClean="0">
                <a:solidFill>
                  <a:srgbClr val="C00000"/>
                </a:solidFill>
                <a:latin typeface="微软雅黑" pitchFamily="34" charset="-122"/>
                <a:ea typeface="微软雅黑" pitchFamily="34" charset="-122"/>
              </a:rPr>
              <a:t>   乾隆对英使提出的经贸建议，回答：“天朝物产丰盈，无所不有，原不籍外夷货物以通有无。特因天朝所产茶叶、瓷器、丝锦为西洋各国必要之物</a:t>
            </a:r>
            <a:r>
              <a:rPr lang="en-US" altLang="zh-CN" sz="2600" dirty="0" smtClean="0">
                <a:solidFill>
                  <a:srgbClr val="C00000"/>
                </a:solidFill>
                <a:latin typeface="微软雅黑" pitchFamily="34" charset="-122"/>
                <a:ea typeface="微软雅黑" pitchFamily="34" charset="-122"/>
              </a:rPr>
              <a:t>,</a:t>
            </a:r>
            <a:r>
              <a:rPr lang="zh-CN" altLang="en-US" sz="2600" dirty="0" smtClean="0">
                <a:solidFill>
                  <a:srgbClr val="C00000"/>
                </a:solidFill>
                <a:latin typeface="微软雅黑" pitchFamily="34" charset="-122"/>
                <a:ea typeface="微软雅黑" pitchFamily="34" charset="-122"/>
              </a:rPr>
              <a:t>是以恩加体恤。”</a:t>
            </a:r>
            <a:endParaRPr lang="en-US" altLang="zh-CN" sz="2600" dirty="0" smtClean="0">
              <a:solidFill>
                <a:srgbClr val="C00000"/>
              </a:solidFill>
              <a:latin typeface="微软雅黑" pitchFamily="34" charset="-122"/>
              <a:ea typeface="微软雅黑" pitchFamily="34" charset="-122"/>
            </a:endParaRPr>
          </a:p>
          <a:p>
            <a:pPr indent="457200" algn="just" hangingPunct="0"/>
            <a:r>
              <a:rPr lang="zh-CN" altLang="en-US" sz="2600" dirty="0" smtClean="0">
                <a:solidFill>
                  <a:srgbClr val="C00000"/>
                </a:solidFill>
                <a:latin typeface="微软雅黑" pitchFamily="34" charset="-122"/>
                <a:ea typeface="微软雅黑" pitchFamily="34" charset="-122"/>
              </a:rPr>
              <a:t>  大将福康安受邀观看使团新式火器操练，其岸然回答：“看亦可，不看亦可。这火器操法，谅来没有什么稀罕！”</a:t>
            </a:r>
            <a:endParaRPr lang="zh-CN" altLang="en-US" sz="2600" dirty="0">
              <a:solidFill>
                <a:srgbClr val="C00000"/>
              </a:solidFill>
              <a:latin typeface="微软雅黑" pitchFamily="34" charset="-122"/>
              <a:ea typeface="微软雅黑" pitchFamily="34" charset="-122"/>
            </a:endParaRPr>
          </a:p>
        </p:txBody>
      </p:sp>
      <p:sp>
        <p:nvSpPr>
          <p:cNvPr id="12" name="TextBox 11"/>
          <p:cNvSpPr txBox="1"/>
          <p:nvPr/>
        </p:nvSpPr>
        <p:spPr>
          <a:xfrm>
            <a:off x="1259632" y="4837720"/>
            <a:ext cx="5540299" cy="584775"/>
          </a:xfrm>
          <a:prstGeom prst="rect">
            <a:avLst/>
          </a:prstGeom>
          <a:noFill/>
        </p:spPr>
        <p:txBody>
          <a:bodyPr wrap="none" rtlCol="0">
            <a:spAutoFit/>
          </a:bodyPr>
          <a:lstStyle/>
          <a:p>
            <a:r>
              <a:rPr lang="zh-CN" altLang="en-US" sz="3200" b="1" dirty="0" smtClean="0">
                <a:solidFill>
                  <a:schemeClr val="tx2">
                    <a:lumMod val="75000"/>
                  </a:schemeClr>
                </a:solidFill>
                <a:effectLst>
                  <a:outerShdw blurRad="38100" dist="38100" dir="2700000" algn="tl">
                    <a:srgbClr val="000000">
                      <a:alpha val="43137"/>
                    </a:srgbClr>
                  </a:outerShdw>
                </a:effectLst>
                <a:latin typeface="楷体" pitchFamily="49" charset="-122"/>
                <a:ea typeface="楷体" pitchFamily="49" charset="-122"/>
              </a:rPr>
              <a:t>乾隆君臣的言论说明了什么？</a:t>
            </a:r>
            <a:endParaRPr lang="zh-CN" altLang="en-US" sz="3200" b="1" dirty="0">
              <a:solidFill>
                <a:schemeClr val="tx2">
                  <a:lumMod val="75000"/>
                </a:schemeClr>
              </a:solidFill>
              <a:effectLst>
                <a:outerShdw blurRad="38100" dist="38100" dir="2700000" algn="tl">
                  <a:srgbClr val="000000">
                    <a:alpha val="43137"/>
                  </a:srgbClr>
                </a:outerShdw>
              </a:effectLst>
              <a:latin typeface="楷体" pitchFamily="49" charset="-122"/>
              <a:ea typeface="楷体" pitchFamily="49" charset="-122"/>
            </a:endParaRPr>
          </a:p>
        </p:txBody>
      </p:sp>
    </p:spTree>
    <p:extLst>
      <p:ext uri="{BB962C8B-B14F-4D97-AF65-F5344CB8AC3E}">
        <p14:creationId xmlns:p14="http://schemas.microsoft.com/office/powerpoint/2010/main" val="1512519802"/>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500"/>
                                        <p:tgtEl>
                                          <p:spTgt spid="10"/>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up)">
                                      <p:cBhvr>
                                        <p:cTn id="19" dur="500"/>
                                        <p:tgtEl>
                                          <p:spTgt spid="4"/>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up)">
                                      <p:cBhvr>
                                        <p:cTn id="23" dur="500"/>
                                        <p:tgtEl>
                                          <p:spTgt spid="7"/>
                                        </p:tgtEl>
                                      </p:cBhvr>
                                    </p:animEffect>
                                  </p:childTnLst>
                                </p:cTn>
                              </p:par>
                            </p:childTnLst>
                          </p:cTn>
                        </p:par>
                        <p:par>
                          <p:cTn id="24" fill="hold">
                            <p:stCondLst>
                              <p:cond delay="2500"/>
                            </p:stCondLst>
                            <p:childTnLst>
                              <p:par>
                                <p:cTn id="25" presetID="2" presetClass="entr" presetSubtype="1"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8" presetClass="entr" presetSubtype="16"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amond(in)">
                                      <p:cBhvr>
                                        <p:cTn id="33"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90" name="TextBox 1"/>
          <p:cNvSpPr txBox="1">
            <a:spLocks noChangeArrowheads="1"/>
          </p:cNvSpPr>
          <p:nvPr/>
        </p:nvSpPr>
        <p:spPr bwMode="auto">
          <a:xfrm>
            <a:off x="357188" y="409228"/>
            <a:ext cx="8501062"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pPr>
            <a:r>
              <a:rPr lang="en-US" altLang="zh-CN" sz="2400" b="1" dirty="0">
                <a:solidFill>
                  <a:srgbClr val="FF0000"/>
                </a:solidFill>
                <a:latin typeface="宋体" charset="-122"/>
              </a:rPr>
              <a:t>     3</a:t>
            </a:r>
            <a:r>
              <a:rPr lang="zh-CN" altLang="en-US" sz="2400" b="1" dirty="0">
                <a:solidFill>
                  <a:srgbClr val="FF0000"/>
                </a:solidFill>
                <a:latin typeface="宋体" charset="-122"/>
              </a:rPr>
              <a:t>．资产阶级</a:t>
            </a:r>
            <a:endParaRPr lang="zh-CN" altLang="en-US" sz="2400" dirty="0">
              <a:solidFill>
                <a:srgbClr val="FF0000"/>
              </a:solidFill>
              <a:latin typeface="宋体" charset="-122"/>
            </a:endParaRPr>
          </a:p>
          <a:p>
            <a:pPr eaLnBrk="1" hangingPunct="1">
              <a:lnSpc>
                <a:spcPct val="150000"/>
              </a:lnSpc>
            </a:pPr>
            <a:r>
              <a:rPr lang="en-US" altLang="zh-CN" sz="2400" b="1" dirty="0">
                <a:latin typeface="宋体" charset="-122"/>
              </a:rPr>
              <a:t>    (1)</a:t>
            </a:r>
            <a:r>
              <a:rPr lang="zh-CN" altLang="en-US" sz="2400" b="1" dirty="0">
                <a:latin typeface="宋体" charset="-122"/>
              </a:rPr>
              <a:t>实践：维新变法运动、实业救国、辛亥革命、新文化运动、北伐战争等。</a:t>
            </a:r>
            <a:endParaRPr lang="zh-CN" altLang="en-US" sz="2400" dirty="0">
              <a:latin typeface="宋体" charset="-122"/>
            </a:endParaRPr>
          </a:p>
          <a:p>
            <a:pPr eaLnBrk="1" hangingPunct="1">
              <a:lnSpc>
                <a:spcPct val="150000"/>
              </a:lnSpc>
            </a:pPr>
            <a:r>
              <a:rPr lang="en-US" altLang="zh-CN" sz="2400" b="1" dirty="0">
                <a:latin typeface="宋体" charset="-122"/>
              </a:rPr>
              <a:t>    (2)</a:t>
            </a:r>
            <a:r>
              <a:rPr lang="zh-CN" altLang="en-US" sz="2400" b="1" dirty="0">
                <a:latin typeface="宋体" charset="-122"/>
              </a:rPr>
              <a:t>主张：实行君主立宪，或利用三民主义、民主和科学，建立资产阶级共和国，发展资本主义。</a:t>
            </a:r>
            <a:endParaRPr lang="zh-CN" altLang="en-US" sz="2400" dirty="0">
              <a:latin typeface="宋体" charset="-122"/>
            </a:endParaRPr>
          </a:p>
          <a:p>
            <a:pPr eaLnBrk="1" hangingPunct="1">
              <a:lnSpc>
                <a:spcPct val="150000"/>
              </a:lnSpc>
            </a:pPr>
            <a:r>
              <a:rPr lang="en-US" altLang="zh-CN" sz="2400" b="1" dirty="0">
                <a:latin typeface="宋体" charset="-122"/>
              </a:rPr>
              <a:t>    (3)</a:t>
            </a:r>
            <a:r>
              <a:rPr lang="zh-CN" altLang="en-US" sz="2400" b="1" dirty="0">
                <a:latin typeface="宋体" charset="-122"/>
              </a:rPr>
              <a:t>特点：具有先进性，是民主革命的动力之一；但同时又具有妥协性、软弱性的一面，决定了其改革或革命只能是</a:t>
            </a:r>
            <a:endParaRPr lang="en-US" altLang="zh-CN" sz="2400" b="1" dirty="0">
              <a:latin typeface="宋体" charset="-122"/>
            </a:endParaRPr>
          </a:p>
          <a:p>
            <a:pPr eaLnBrk="1" hangingPunct="1">
              <a:lnSpc>
                <a:spcPct val="150000"/>
              </a:lnSpc>
            </a:pPr>
            <a:r>
              <a:rPr lang="en-US" altLang="zh-CN" sz="2400" b="1" dirty="0">
                <a:latin typeface="宋体" charset="-122"/>
              </a:rPr>
              <a:t>“</a:t>
            </a:r>
            <a:r>
              <a:rPr lang="zh-CN" altLang="en-US" sz="2400" b="1" dirty="0">
                <a:latin typeface="宋体" charset="-122"/>
              </a:rPr>
              <a:t>屡战屡败</a:t>
            </a:r>
            <a:r>
              <a:rPr lang="en-US" altLang="zh-CN" sz="2400" b="1" dirty="0">
                <a:latin typeface="宋体" charset="-122"/>
              </a:rPr>
              <a:t>”</a:t>
            </a:r>
            <a:r>
              <a:rPr lang="zh-CN" altLang="en-US" sz="2400" b="1" dirty="0">
                <a:latin typeface="宋体" charset="-122"/>
              </a:rPr>
              <a:t>。</a:t>
            </a:r>
            <a:endParaRPr lang="zh-CN" altLang="en-US" sz="2400" dirty="0">
              <a:latin typeface="宋体" charset="-122"/>
            </a:endParaRPr>
          </a:p>
        </p:txBody>
      </p:sp>
    </p:spTree>
    <p:extLst>
      <p:ext uri="{BB962C8B-B14F-4D97-AF65-F5344CB8AC3E}">
        <p14:creationId xmlns:p14="http://schemas.microsoft.com/office/powerpoint/2010/main" val="3645988077"/>
      </p:ext>
    </p:extLst>
  </p:cSld>
  <p:clrMapOvr>
    <a:masterClrMapping/>
  </p:clrMapOvr>
  <p:transition>
    <p:pull dir="rd"/>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 name="Rectangle 2"/>
          <p:cNvSpPr>
            <a:spLocks noChangeArrowheads="1"/>
          </p:cNvSpPr>
          <p:nvPr/>
        </p:nvSpPr>
        <p:spPr bwMode="auto">
          <a:xfrm>
            <a:off x="2470150" y="503387"/>
            <a:ext cx="44550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266700"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400" dirty="0" smtClean="0">
                <a:latin typeface="Arial" charset="0"/>
                <a:ea typeface="微软雅黑" pitchFamily="34" charset="-122"/>
              </a:rPr>
              <a:t>中国</a:t>
            </a:r>
            <a:r>
              <a:rPr lang="zh-CN" altLang="en-US" sz="2400" dirty="0">
                <a:latin typeface="Arial" charset="0"/>
                <a:ea typeface="微软雅黑" pitchFamily="34" charset="-122"/>
              </a:rPr>
              <a:t>军民维护国家主权的斗争</a:t>
            </a:r>
          </a:p>
        </p:txBody>
      </p:sp>
      <p:graphicFrame>
        <p:nvGraphicFramePr>
          <p:cNvPr id="512200" name="Object 200"/>
          <p:cNvGraphicFramePr>
            <a:graphicFrameLocks noChangeAspect="1"/>
          </p:cNvGraphicFramePr>
          <p:nvPr>
            <p:extLst>
              <p:ext uri="{D42A27DB-BD31-4B8C-83A1-F6EECF244321}">
                <p14:modId xmlns:p14="http://schemas.microsoft.com/office/powerpoint/2010/main" val="2674447856"/>
              </p:ext>
            </p:extLst>
          </p:nvPr>
        </p:nvGraphicFramePr>
        <p:xfrm>
          <a:off x="1403351" y="193204"/>
          <a:ext cx="9577361" cy="6768751"/>
        </p:xfrm>
        <a:graphic>
          <a:graphicData uri="http://schemas.openxmlformats.org/presentationml/2006/ole">
            <mc:AlternateContent xmlns:mc="http://schemas.openxmlformats.org/markup-compatibility/2006">
              <mc:Choice xmlns:v="urn:schemas-microsoft-com:vml" Requires="v">
                <p:oleObj spid="_x0000_s2085" name="文档" r:id="rId4" imgW="8523209" imgH="5891966" progId="Word.Document.8">
                  <p:embed/>
                </p:oleObj>
              </mc:Choice>
              <mc:Fallback>
                <p:oleObj name="文档" r:id="rId4" imgW="8523209" imgH="5891966"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351" y="193204"/>
                        <a:ext cx="9577361" cy="6768751"/>
                      </a:xfrm>
                      <a:prstGeom prst="rect">
                        <a:avLst/>
                      </a:prstGeom>
                      <a:noFill/>
                      <a:ln>
                        <a:noFill/>
                      </a:ln>
                      <a:effectLst/>
                      <a:extLst/>
                    </p:spPr>
                  </p:pic>
                </p:oleObj>
              </mc:Fallback>
            </mc:AlternateContent>
          </a:graphicData>
        </a:graphic>
      </p:graphicFrame>
      <p:sp>
        <p:nvSpPr>
          <p:cNvPr id="512201" name="Rectangle 201"/>
          <p:cNvSpPr>
            <a:spLocks noChangeArrowheads="1"/>
          </p:cNvSpPr>
          <p:nvPr/>
        </p:nvSpPr>
        <p:spPr bwMode="auto">
          <a:xfrm>
            <a:off x="2349381" y="4360376"/>
            <a:ext cx="71045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b="1">
                <a:solidFill>
                  <a:schemeClr val="tx1"/>
                </a:solidFill>
                <a:latin typeface="Arial" charset="0"/>
                <a:ea typeface="微软雅黑" pitchFamily="34" charset="-122"/>
              </a:defRPr>
            </a:lvl1pPr>
            <a:lvl2pPr marL="742950" indent="-285750" eaLnBrk="0" hangingPunct="0">
              <a:defRPr b="1">
                <a:solidFill>
                  <a:schemeClr val="tx1"/>
                </a:solidFill>
                <a:latin typeface="Arial" charset="0"/>
                <a:ea typeface="微软雅黑" pitchFamily="34" charset="-122"/>
              </a:defRPr>
            </a:lvl2pPr>
            <a:lvl3pPr marL="1143000" indent="-228600" eaLnBrk="0" hangingPunct="0">
              <a:defRPr b="1">
                <a:solidFill>
                  <a:schemeClr val="tx1"/>
                </a:solidFill>
                <a:latin typeface="Arial" charset="0"/>
                <a:ea typeface="微软雅黑" pitchFamily="34" charset="-122"/>
              </a:defRPr>
            </a:lvl3pPr>
            <a:lvl4pPr marL="1600200" indent="-228600" eaLnBrk="0" hangingPunct="0">
              <a:defRPr b="1">
                <a:solidFill>
                  <a:schemeClr val="tx1"/>
                </a:solidFill>
                <a:latin typeface="Arial" charset="0"/>
                <a:ea typeface="微软雅黑" pitchFamily="34" charset="-122"/>
              </a:defRPr>
            </a:lvl4pPr>
            <a:lvl5pPr marL="2057400" indent="-228600" eaLnBrk="0" hangingPunct="0">
              <a:defRPr b="1">
                <a:solidFill>
                  <a:schemeClr val="tx1"/>
                </a:solidFill>
                <a:latin typeface="Arial" charset="0"/>
                <a:ea typeface="微软雅黑" pitchFamily="34" charset="-122"/>
              </a:defRPr>
            </a:lvl5pPr>
            <a:lvl6pPr marL="2514600" indent="-228600" eaLnBrk="0" fontAlgn="base" hangingPunct="0">
              <a:spcBef>
                <a:spcPct val="0"/>
              </a:spcBef>
              <a:spcAft>
                <a:spcPct val="0"/>
              </a:spcAft>
              <a:defRPr b="1">
                <a:solidFill>
                  <a:schemeClr val="tx1"/>
                </a:solidFill>
                <a:latin typeface="Arial" charset="0"/>
                <a:ea typeface="微软雅黑" pitchFamily="34" charset="-122"/>
              </a:defRPr>
            </a:lvl6pPr>
            <a:lvl7pPr marL="2971800" indent="-228600" eaLnBrk="0" fontAlgn="base" hangingPunct="0">
              <a:spcBef>
                <a:spcPct val="0"/>
              </a:spcBef>
              <a:spcAft>
                <a:spcPct val="0"/>
              </a:spcAft>
              <a:defRPr b="1">
                <a:solidFill>
                  <a:schemeClr val="tx1"/>
                </a:solidFill>
                <a:latin typeface="Arial" charset="0"/>
                <a:ea typeface="微软雅黑" pitchFamily="34" charset="-122"/>
              </a:defRPr>
            </a:lvl7pPr>
            <a:lvl8pPr marL="3429000" indent="-228600" eaLnBrk="0" fontAlgn="base" hangingPunct="0">
              <a:spcBef>
                <a:spcPct val="0"/>
              </a:spcBef>
              <a:spcAft>
                <a:spcPct val="0"/>
              </a:spcAft>
              <a:defRPr b="1">
                <a:solidFill>
                  <a:schemeClr val="tx1"/>
                </a:solidFill>
                <a:latin typeface="Arial" charset="0"/>
                <a:ea typeface="微软雅黑" pitchFamily="34" charset="-122"/>
              </a:defRPr>
            </a:lvl8pPr>
            <a:lvl9pPr marL="3886200" indent="-228600" eaLnBrk="0" fontAlgn="base" hangingPunct="0">
              <a:spcBef>
                <a:spcPct val="0"/>
              </a:spcBef>
              <a:spcAft>
                <a:spcPct val="0"/>
              </a:spcAft>
              <a:defRPr b="1">
                <a:solidFill>
                  <a:schemeClr val="tx1"/>
                </a:solidFill>
                <a:latin typeface="Arial" charset="0"/>
                <a:ea typeface="微软雅黑" pitchFamily="34" charset="-122"/>
              </a:defRPr>
            </a:lvl9pPr>
          </a:lstStyle>
          <a:p>
            <a:pPr eaLnBrk="1" hangingPunct="1"/>
            <a:r>
              <a:rPr lang="zh-CN" altLang="en-US" dirty="0">
                <a:solidFill>
                  <a:srgbClr val="FF0000"/>
                </a:solidFill>
              </a:rPr>
              <a:t>自发</a:t>
            </a:r>
            <a:r>
              <a:rPr lang="zh-CN" altLang="en-US" b="0" dirty="0">
                <a:solidFill>
                  <a:srgbClr val="FF0000"/>
                </a:solidFill>
              </a:rPr>
              <a:t> </a:t>
            </a:r>
          </a:p>
        </p:txBody>
      </p:sp>
      <p:sp>
        <p:nvSpPr>
          <p:cNvPr id="512202" name="Text Box 202"/>
          <p:cNvSpPr txBox="1">
            <a:spLocks noChangeArrowheads="1"/>
          </p:cNvSpPr>
          <p:nvPr/>
        </p:nvSpPr>
        <p:spPr bwMode="auto">
          <a:xfrm>
            <a:off x="899592" y="2653907"/>
            <a:ext cx="1008062" cy="812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微软雅黑" pitchFamily="34" charset="-122"/>
              </a:defRPr>
            </a:lvl1pPr>
            <a:lvl2pPr marL="742950" indent="-285750" eaLnBrk="0" hangingPunct="0">
              <a:defRPr b="1">
                <a:solidFill>
                  <a:schemeClr val="tx1"/>
                </a:solidFill>
                <a:latin typeface="Arial" charset="0"/>
                <a:ea typeface="微软雅黑" pitchFamily="34" charset="-122"/>
              </a:defRPr>
            </a:lvl2pPr>
            <a:lvl3pPr marL="1143000" indent="-228600" eaLnBrk="0" hangingPunct="0">
              <a:defRPr b="1">
                <a:solidFill>
                  <a:schemeClr val="tx1"/>
                </a:solidFill>
                <a:latin typeface="Arial" charset="0"/>
                <a:ea typeface="微软雅黑" pitchFamily="34" charset="-122"/>
              </a:defRPr>
            </a:lvl3pPr>
            <a:lvl4pPr marL="1600200" indent="-228600" eaLnBrk="0" hangingPunct="0">
              <a:defRPr b="1">
                <a:solidFill>
                  <a:schemeClr val="tx1"/>
                </a:solidFill>
                <a:latin typeface="Arial" charset="0"/>
                <a:ea typeface="微软雅黑" pitchFamily="34" charset="-122"/>
              </a:defRPr>
            </a:lvl4pPr>
            <a:lvl5pPr marL="2057400" indent="-228600" eaLnBrk="0" hangingPunct="0">
              <a:defRPr b="1">
                <a:solidFill>
                  <a:schemeClr val="tx1"/>
                </a:solidFill>
                <a:latin typeface="Arial" charset="0"/>
                <a:ea typeface="微软雅黑" pitchFamily="34" charset="-122"/>
              </a:defRPr>
            </a:lvl5pPr>
            <a:lvl6pPr marL="2514600" indent="-228600" eaLnBrk="0" fontAlgn="base" hangingPunct="0">
              <a:spcBef>
                <a:spcPct val="0"/>
              </a:spcBef>
              <a:spcAft>
                <a:spcPct val="0"/>
              </a:spcAft>
              <a:defRPr b="1">
                <a:solidFill>
                  <a:schemeClr val="tx1"/>
                </a:solidFill>
                <a:latin typeface="Arial" charset="0"/>
                <a:ea typeface="微软雅黑" pitchFamily="34" charset="-122"/>
              </a:defRPr>
            </a:lvl6pPr>
            <a:lvl7pPr marL="2971800" indent="-228600" eaLnBrk="0" fontAlgn="base" hangingPunct="0">
              <a:spcBef>
                <a:spcPct val="0"/>
              </a:spcBef>
              <a:spcAft>
                <a:spcPct val="0"/>
              </a:spcAft>
              <a:defRPr b="1">
                <a:solidFill>
                  <a:schemeClr val="tx1"/>
                </a:solidFill>
                <a:latin typeface="Arial" charset="0"/>
                <a:ea typeface="微软雅黑" pitchFamily="34" charset="-122"/>
              </a:defRPr>
            </a:lvl7pPr>
            <a:lvl8pPr marL="3429000" indent="-228600" eaLnBrk="0" fontAlgn="base" hangingPunct="0">
              <a:spcBef>
                <a:spcPct val="0"/>
              </a:spcBef>
              <a:spcAft>
                <a:spcPct val="0"/>
              </a:spcAft>
              <a:defRPr b="1">
                <a:solidFill>
                  <a:schemeClr val="tx1"/>
                </a:solidFill>
                <a:latin typeface="Arial" charset="0"/>
                <a:ea typeface="微软雅黑" pitchFamily="34" charset="-122"/>
              </a:defRPr>
            </a:lvl8pPr>
            <a:lvl9pPr marL="3886200" indent="-228600" eaLnBrk="0" fontAlgn="base" hangingPunct="0">
              <a:spcBef>
                <a:spcPct val="0"/>
              </a:spcBef>
              <a:spcAft>
                <a:spcPct val="0"/>
              </a:spcAft>
              <a:defRPr b="1">
                <a:solidFill>
                  <a:schemeClr val="tx1"/>
                </a:solidFill>
                <a:latin typeface="Arial" charset="0"/>
                <a:ea typeface="微软雅黑" pitchFamily="34" charset="-122"/>
              </a:defRPr>
            </a:lvl9pPr>
          </a:lstStyle>
          <a:p>
            <a:pPr eaLnBrk="1" hangingPunct="1">
              <a:lnSpc>
                <a:spcPct val="130000"/>
              </a:lnSpc>
              <a:spcBef>
                <a:spcPct val="50000"/>
              </a:spcBef>
            </a:pPr>
            <a:r>
              <a:rPr lang="en-US" altLang="zh-CN" dirty="0"/>
              <a:t>1</a:t>
            </a:r>
            <a:r>
              <a:rPr lang="zh-CN" altLang="en-US" dirty="0"/>
              <a:t>．三元里抗英</a:t>
            </a:r>
            <a:r>
              <a:rPr lang="zh-CN" altLang="en-US" b="0" dirty="0"/>
              <a:t> </a:t>
            </a:r>
          </a:p>
        </p:txBody>
      </p:sp>
    </p:spTree>
    <p:extLst>
      <p:ext uri="{BB962C8B-B14F-4D97-AF65-F5344CB8AC3E}">
        <p14:creationId xmlns:p14="http://schemas.microsoft.com/office/powerpoint/2010/main" val="29528392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51"/>
                                        </p:tgtEl>
                                      </p:cBhvr>
                                    </p:animEffect>
                                    <p:animScale>
                                      <p:cBhvr>
                                        <p:cTn id="7" dur="250" autoRev="1" fill="hold"/>
                                        <p:tgtEl>
                                          <p:spTgt spid="51"/>
                                        </p:tgtEl>
                                      </p:cBhvr>
                                      <p:by x="105000" y="105000"/>
                                    </p:animScale>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12202"/>
                                        </p:tgtEl>
                                        <p:attrNameLst>
                                          <p:attrName>style.visibility</p:attrName>
                                        </p:attrNameLst>
                                      </p:cBhvr>
                                      <p:to>
                                        <p:strVal val="visible"/>
                                      </p:to>
                                    </p:set>
                                    <p:animEffect transition="in" filter="blinds(horizontal)">
                                      <p:cBhvr>
                                        <p:cTn id="12" dur="500"/>
                                        <p:tgtEl>
                                          <p:spTgt spid="512202"/>
                                        </p:tgtEl>
                                      </p:cBhvr>
                                    </p:animEffect>
                                  </p:childTnLst>
                                </p:cTn>
                              </p:par>
                              <p:par>
                                <p:cTn id="13" presetID="3" presetClass="entr" presetSubtype="10" fill="hold" nodeType="withEffect">
                                  <p:stCondLst>
                                    <p:cond delay="0"/>
                                  </p:stCondLst>
                                  <p:childTnLst>
                                    <p:set>
                                      <p:cBhvr>
                                        <p:cTn id="14" dur="1" fill="hold">
                                          <p:stCondLst>
                                            <p:cond delay="0"/>
                                          </p:stCondLst>
                                        </p:cTn>
                                        <p:tgtEl>
                                          <p:spTgt spid="512200"/>
                                        </p:tgtEl>
                                        <p:attrNameLst>
                                          <p:attrName>style.visibility</p:attrName>
                                        </p:attrNameLst>
                                      </p:cBhvr>
                                      <p:to>
                                        <p:strVal val="visible"/>
                                      </p:to>
                                    </p:set>
                                    <p:animEffect transition="in" filter="blinds(horizontal)">
                                      <p:cBhvr>
                                        <p:cTn id="15" dur="500"/>
                                        <p:tgtEl>
                                          <p:spTgt spid="51220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512201"/>
                                        </p:tgtEl>
                                        <p:attrNameLst>
                                          <p:attrName>style.visibility</p:attrName>
                                        </p:attrNameLst>
                                      </p:cBhvr>
                                      <p:to>
                                        <p:strVal val="visible"/>
                                      </p:to>
                                    </p:set>
                                    <p:anim calcmode="lin" valueType="num">
                                      <p:cBhvr additive="base">
                                        <p:cTn id="20" dur="500" fill="hold"/>
                                        <p:tgtEl>
                                          <p:spTgt spid="512201"/>
                                        </p:tgtEl>
                                        <p:attrNameLst>
                                          <p:attrName>ppt_x</p:attrName>
                                        </p:attrNameLst>
                                      </p:cBhvr>
                                      <p:tavLst>
                                        <p:tav tm="0">
                                          <p:val>
                                            <p:strVal val="#ppt_x"/>
                                          </p:val>
                                        </p:tav>
                                        <p:tav tm="100000">
                                          <p:val>
                                            <p:strVal val="#ppt_x"/>
                                          </p:val>
                                        </p:tav>
                                      </p:tavLst>
                                    </p:anim>
                                    <p:anim calcmode="lin" valueType="num">
                                      <p:cBhvr additive="base">
                                        <p:cTn id="21" dur="500" fill="hold"/>
                                        <p:tgtEl>
                                          <p:spTgt spid="5122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12201" grpId="0"/>
      <p:bldP spid="512202" grpId="0"/>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6" name="Object 46"/>
          <p:cNvGraphicFramePr>
            <a:graphicFrameLocks noChangeAspect="1"/>
          </p:cNvGraphicFramePr>
          <p:nvPr>
            <p:extLst>
              <p:ext uri="{D42A27DB-BD31-4B8C-83A1-F6EECF244321}">
                <p14:modId xmlns:p14="http://schemas.microsoft.com/office/powerpoint/2010/main" val="1315723913"/>
              </p:ext>
            </p:extLst>
          </p:nvPr>
        </p:nvGraphicFramePr>
        <p:xfrm>
          <a:off x="1700431" y="515839"/>
          <a:ext cx="8521700" cy="5757300"/>
        </p:xfrm>
        <a:graphic>
          <a:graphicData uri="http://schemas.openxmlformats.org/presentationml/2006/ole">
            <mc:AlternateContent xmlns:mc="http://schemas.openxmlformats.org/markup-compatibility/2006">
              <mc:Choice xmlns:v="urn:schemas-microsoft-com:vml" Requires="v">
                <p:oleObj spid="_x0000_s3109" name="文档" r:id="rId4" imgW="8523209" imgH="4552441" progId="Word.Document.8">
                  <p:embed/>
                </p:oleObj>
              </mc:Choice>
              <mc:Fallback>
                <p:oleObj name="文档" r:id="rId4" imgW="8523209" imgH="4552441"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0431" y="515839"/>
                        <a:ext cx="8521700" cy="5757300"/>
                      </a:xfrm>
                      <a:prstGeom prst="rect">
                        <a:avLst/>
                      </a:prstGeom>
                      <a:noFill/>
                      <a:ln>
                        <a:noFill/>
                      </a:ln>
                      <a:effectLst/>
                      <a:extLst/>
                    </p:spPr>
                  </p:pic>
                </p:oleObj>
              </mc:Fallback>
            </mc:AlternateContent>
          </a:graphicData>
        </a:graphic>
      </p:graphicFrame>
      <p:sp>
        <p:nvSpPr>
          <p:cNvPr id="47" name="Text Box 52"/>
          <p:cNvSpPr txBox="1">
            <a:spLocks noChangeArrowheads="1"/>
          </p:cNvSpPr>
          <p:nvPr/>
        </p:nvSpPr>
        <p:spPr bwMode="auto">
          <a:xfrm>
            <a:off x="5220072" y="3715011"/>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ea typeface="微软雅黑" pitchFamily="34" charset="-122"/>
              </a:defRPr>
            </a:lvl1pPr>
            <a:lvl2pPr marL="742950" indent="-285750" eaLnBrk="0" hangingPunct="0">
              <a:defRPr b="1">
                <a:solidFill>
                  <a:schemeClr val="tx1"/>
                </a:solidFill>
                <a:latin typeface="Arial" charset="0"/>
                <a:ea typeface="微软雅黑" pitchFamily="34" charset="-122"/>
              </a:defRPr>
            </a:lvl2pPr>
            <a:lvl3pPr marL="1143000" indent="-228600" eaLnBrk="0" hangingPunct="0">
              <a:defRPr b="1">
                <a:solidFill>
                  <a:schemeClr val="tx1"/>
                </a:solidFill>
                <a:latin typeface="Arial" charset="0"/>
                <a:ea typeface="微软雅黑" pitchFamily="34" charset="-122"/>
              </a:defRPr>
            </a:lvl3pPr>
            <a:lvl4pPr marL="1600200" indent="-228600" eaLnBrk="0" hangingPunct="0">
              <a:defRPr b="1">
                <a:solidFill>
                  <a:schemeClr val="tx1"/>
                </a:solidFill>
                <a:latin typeface="Arial" charset="0"/>
                <a:ea typeface="微软雅黑" pitchFamily="34" charset="-122"/>
              </a:defRPr>
            </a:lvl4pPr>
            <a:lvl5pPr marL="2057400" indent="-228600" eaLnBrk="0" hangingPunct="0">
              <a:defRPr b="1">
                <a:solidFill>
                  <a:schemeClr val="tx1"/>
                </a:solidFill>
                <a:latin typeface="Arial" charset="0"/>
                <a:ea typeface="微软雅黑" pitchFamily="34" charset="-122"/>
              </a:defRPr>
            </a:lvl5pPr>
            <a:lvl6pPr marL="2514600" indent="-228600" eaLnBrk="0" fontAlgn="base" hangingPunct="0">
              <a:spcBef>
                <a:spcPct val="0"/>
              </a:spcBef>
              <a:spcAft>
                <a:spcPct val="0"/>
              </a:spcAft>
              <a:defRPr b="1">
                <a:solidFill>
                  <a:schemeClr val="tx1"/>
                </a:solidFill>
                <a:latin typeface="Arial" charset="0"/>
                <a:ea typeface="微软雅黑" pitchFamily="34" charset="-122"/>
              </a:defRPr>
            </a:lvl6pPr>
            <a:lvl7pPr marL="2971800" indent="-228600" eaLnBrk="0" fontAlgn="base" hangingPunct="0">
              <a:spcBef>
                <a:spcPct val="0"/>
              </a:spcBef>
              <a:spcAft>
                <a:spcPct val="0"/>
              </a:spcAft>
              <a:defRPr b="1">
                <a:solidFill>
                  <a:schemeClr val="tx1"/>
                </a:solidFill>
                <a:latin typeface="Arial" charset="0"/>
                <a:ea typeface="微软雅黑" pitchFamily="34" charset="-122"/>
              </a:defRPr>
            </a:lvl7pPr>
            <a:lvl8pPr marL="3429000" indent="-228600" eaLnBrk="0" fontAlgn="base" hangingPunct="0">
              <a:spcBef>
                <a:spcPct val="0"/>
              </a:spcBef>
              <a:spcAft>
                <a:spcPct val="0"/>
              </a:spcAft>
              <a:defRPr b="1">
                <a:solidFill>
                  <a:schemeClr val="tx1"/>
                </a:solidFill>
                <a:latin typeface="Arial" charset="0"/>
                <a:ea typeface="微软雅黑" pitchFamily="34" charset="-122"/>
              </a:defRPr>
            </a:lvl8pPr>
            <a:lvl9pPr marL="3886200" indent="-228600" eaLnBrk="0" fontAlgn="base" hangingPunct="0">
              <a:spcBef>
                <a:spcPct val="0"/>
              </a:spcBef>
              <a:spcAft>
                <a:spcPct val="0"/>
              </a:spcAft>
              <a:defRPr b="1">
                <a:solidFill>
                  <a:schemeClr val="tx1"/>
                </a:solidFill>
                <a:latin typeface="Arial" charset="0"/>
                <a:ea typeface="微软雅黑" pitchFamily="34" charset="-122"/>
              </a:defRPr>
            </a:lvl9pPr>
          </a:lstStyle>
          <a:p>
            <a:pPr eaLnBrk="1" hangingPunct="1"/>
            <a:r>
              <a:rPr lang="zh-CN" altLang="en-US" dirty="0">
                <a:solidFill>
                  <a:srgbClr val="FF0000"/>
                </a:solidFill>
              </a:rPr>
              <a:t>伊犁</a:t>
            </a:r>
          </a:p>
        </p:txBody>
      </p:sp>
      <p:sp>
        <p:nvSpPr>
          <p:cNvPr id="48" name="Text Box 53"/>
          <p:cNvSpPr txBox="1">
            <a:spLocks noChangeArrowheads="1"/>
          </p:cNvSpPr>
          <p:nvPr/>
        </p:nvSpPr>
        <p:spPr bwMode="auto">
          <a:xfrm>
            <a:off x="755651" y="2917032"/>
            <a:ext cx="1584325" cy="812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微软雅黑" pitchFamily="34" charset="-122"/>
              </a:defRPr>
            </a:lvl1pPr>
            <a:lvl2pPr marL="742950" indent="-285750" eaLnBrk="0" hangingPunct="0">
              <a:defRPr b="1">
                <a:solidFill>
                  <a:schemeClr val="tx1"/>
                </a:solidFill>
                <a:latin typeface="Arial" charset="0"/>
                <a:ea typeface="微软雅黑" pitchFamily="34" charset="-122"/>
              </a:defRPr>
            </a:lvl2pPr>
            <a:lvl3pPr marL="1143000" indent="-228600" eaLnBrk="0" hangingPunct="0">
              <a:defRPr b="1">
                <a:solidFill>
                  <a:schemeClr val="tx1"/>
                </a:solidFill>
                <a:latin typeface="Arial" charset="0"/>
                <a:ea typeface="微软雅黑" pitchFamily="34" charset="-122"/>
              </a:defRPr>
            </a:lvl3pPr>
            <a:lvl4pPr marL="1600200" indent="-228600" eaLnBrk="0" hangingPunct="0">
              <a:defRPr b="1">
                <a:solidFill>
                  <a:schemeClr val="tx1"/>
                </a:solidFill>
                <a:latin typeface="Arial" charset="0"/>
                <a:ea typeface="微软雅黑" pitchFamily="34" charset="-122"/>
              </a:defRPr>
            </a:lvl4pPr>
            <a:lvl5pPr marL="2057400" indent="-228600" eaLnBrk="0" hangingPunct="0">
              <a:defRPr b="1">
                <a:solidFill>
                  <a:schemeClr val="tx1"/>
                </a:solidFill>
                <a:latin typeface="Arial" charset="0"/>
                <a:ea typeface="微软雅黑" pitchFamily="34" charset="-122"/>
              </a:defRPr>
            </a:lvl5pPr>
            <a:lvl6pPr marL="2514600" indent="-228600" eaLnBrk="0" fontAlgn="base" hangingPunct="0">
              <a:spcBef>
                <a:spcPct val="0"/>
              </a:spcBef>
              <a:spcAft>
                <a:spcPct val="0"/>
              </a:spcAft>
              <a:defRPr b="1">
                <a:solidFill>
                  <a:schemeClr val="tx1"/>
                </a:solidFill>
                <a:latin typeface="Arial" charset="0"/>
                <a:ea typeface="微软雅黑" pitchFamily="34" charset="-122"/>
              </a:defRPr>
            </a:lvl6pPr>
            <a:lvl7pPr marL="2971800" indent="-228600" eaLnBrk="0" fontAlgn="base" hangingPunct="0">
              <a:spcBef>
                <a:spcPct val="0"/>
              </a:spcBef>
              <a:spcAft>
                <a:spcPct val="0"/>
              </a:spcAft>
              <a:defRPr b="1">
                <a:solidFill>
                  <a:schemeClr val="tx1"/>
                </a:solidFill>
                <a:latin typeface="Arial" charset="0"/>
                <a:ea typeface="微软雅黑" pitchFamily="34" charset="-122"/>
              </a:defRPr>
            </a:lvl7pPr>
            <a:lvl8pPr marL="3429000" indent="-228600" eaLnBrk="0" fontAlgn="base" hangingPunct="0">
              <a:spcBef>
                <a:spcPct val="0"/>
              </a:spcBef>
              <a:spcAft>
                <a:spcPct val="0"/>
              </a:spcAft>
              <a:defRPr b="1">
                <a:solidFill>
                  <a:schemeClr val="tx1"/>
                </a:solidFill>
                <a:latin typeface="Arial" charset="0"/>
                <a:ea typeface="微软雅黑" pitchFamily="34" charset="-122"/>
              </a:defRPr>
            </a:lvl8pPr>
            <a:lvl9pPr marL="3886200" indent="-228600" eaLnBrk="0" fontAlgn="base" hangingPunct="0">
              <a:spcBef>
                <a:spcPct val="0"/>
              </a:spcBef>
              <a:spcAft>
                <a:spcPct val="0"/>
              </a:spcAft>
              <a:defRPr b="1">
                <a:solidFill>
                  <a:schemeClr val="tx1"/>
                </a:solidFill>
                <a:latin typeface="Arial" charset="0"/>
                <a:ea typeface="微软雅黑" pitchFamily="34" charset="-122"/>
              </a:defRPr>
            </a:lvl9pPr>
          </a:lstStyle>
          <a:p>
            <a:pPr eaLnBrk="1" hangingPunct="1">
              <a:lnSpc>
                <a:spcPct val="130000"/>
              </a:lnSpc>
            </a:pPr>
            <a:r>
              <a:rPr lang="en-US" altLang="zh-CN" dirty="0"/>
              <a:t>2</a:t>
            </a:r>
            <a:r>
              <a:rPr lang="zh-CN" altLang="en-US"/>
              <a:t>．左宗棠收</a:t>
            </a:r>
          </a:p>
          <a:p>
            <a:pPr eaLnBrk="1" hangingPunct="1">
              <a:lnSpc>
                <a:spcPct val="130000"/>
              </a:lnSpc>
            </a:pPr>
            <a:r>
              <a:rPr lang="zh-CN" altLang="en-US"/>
              <a:t>　复新疆</a:t>
            </a:r>
            <a:r>
              <a:rPr lang="zh-CN" altLang="en-US" b="0"/>
              <a:t> </a:t>
            </a:r>
          </a:p>
        </p:txBody>
      </p:sp>
      <p:sp>
        <p:nvSpPr>
          <p:cNvPr id="49" name="Rectangle 2"/>
          <p:cNvSpPr>
            <a:spLocks noChangeArrowheads="1"/>
          </p:cNvSpPr>
          <p:nvPr/>
        </p:nvSpPr>
        <p:spPr bwMode="auto">
          <a:xfrm>
            <a:off x="2470150" y="503387"/>
            <a:ext cx="44550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266700"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400" dirty="0" smtClean="0">
                <a:latin typeface="Arial" charset="0"/>
                <a:ea typeface="微软雅黑" pitchFamily="34" charset="-122"/>
              </a:rPr>
              <a:t>中国</a:t>
            </a:r>
            <a:r>
              <a:rPr lang="zh-CN" altLang="en-US" sz="2400" dirty="0">
                <a:latin typeface="Arial" charset="0"/>
                <a:ea typeface="微软雅黑" pitchFamily="34" charset="-122"/>
              </a:rPr>
              <a:t>军民维护国家主权的斗争</a:t>
            </a:r>
          </a:p>
        </p:txBody>
      </p:sp>
    </p:spTree>
    <p:extLst>
      <p:ext uri="{BB962C8B-B14F-4D97-AF65-F5344CB8AC3E}">
        <p14:creationId xmlns:p14="http://schemas.microsoft.com/office/powerpoint/2010/main" val="3825281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blinds(horizontal)">
                                      <p:cBhvr>
                                        <p:cTn id="7" dur="500"/>
                                        <p:tgtEl>
                                          <p:spTgt spid="48"/>
                                        </p:tgtEl>
                                      </p:cBhvr>
                                    </p:animEffect>
                                  </p:childTnLst>
                                </p:cTn>
                              </p:par>
                              <p:par>
                                <p:cTn id="8" presetID="3" presetClass="entr" presetSubtype="1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blinds(horizontal)">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anim calcmode="lin" valueType="num">
                                      <p:cBhvr additive="base">
                                        <p:cTn id="15" dur="500" fill="hold"/>
                                        <p:tgtEl>
                                          <p:spTgt spid="47"/>
                                        </p:tgtEl>
                                        <p:attrNameLst>
                                          <p:attrName>ppt_x</p:attrName>
                                        </p:attrNameLst>
                                      </p:cBhvr>
                                      <p:tavLst>
                                        <p:tav tm="0">
                                          <p:val>
                                            <p:strVal val="#ppt_x"/>
                                          </p:val>
                                        </p:tav>
                                        <p:tav tm="100000">
                                          <p:val>
                                            <p:strVal val="#ppt_x"/>
                                          </p:val>
                                        </p:tav>
                                      </p:tavLst>
                                    </p:anim>
                                    <p:anim calcmode="lin" valueType="num">
                                      <p:cBhvr additive="base">
                                        <p:cTn id="16"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6" presetClass="emph" presetSubtype="0" fill="hold" grpId="0" nodeType="clickEffect">
                                  <p:stCondLst>
                                    <p:cond delay="0"/>
                                  </p:stCondLst>
                                  <p:childTnLst>
                                    <p:animEffect transition="out" filter="fade">
                                      <p:cBhvr>
                                        <p:cTn id="20" dur="500" tmFilter="0, 0; .2, .5; .8, .5; 1, 0"/>
                                        <p:tgtEl>
                                          <p:spTgt spid="49"/>
                                        </p:tgtEl>
                                      </p:cBhvr>
                                    </p:animEffect>
                                    <p:animScale>
                                      <p:cBhvr>
                                        <p:cTn id="21" dur="250" autoRev="1" fill="hold"/>
                                        <p:tgtEl>
                                          <p:spTgt spid="4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6" name="Object 46"/>
          <p:cNvGraphicFramePr>
            <a:graphicFrameLocks noChangeAspect="1"/>
          </p:cNvGraphicFramePr>
          <p:nvPr>
            <p:extLst>
              <p:ext uri="{D42A27DB-BD31-4B8C-83A1-F6EECF244321}">
                <p14:modId xmlns:p14="http://schemas.microsoft.com/office/powerpoint/2010/main" val="4062320786"/>
              </p:ext>
            </p:extLst>
          </p:nvPr>
        </p:nvGraphicFramePr>
        <p:xfrm>
          <a:off x="1763712" y="769268"/>
          <a:ext cx="10009087" cy="6199980"/>
        </p:xfrm>
        <a:graphic>
          <a:graphicData uri="http://schemas.openxmlformats.org/presentationml/2006/ole">
            <mc:AlternateContent xmlns:mc="http://schemas.openxmlformats.org/markup-compatibility/2006">
              <mc:Choice xmlns:v="urn:schemas-microsoft-com:vml" Requires="v">
                <p:oleObj spid="_x0000_s4133" name="文档" r:id="rId4" imgW="8523209" imgH="5347300" progId="Word.Document.8">
                  <p:embed/>
                </p:oleObj>
              </mc:Choice>
              <mc:Fallback>
                <p:oleObj name="文档" r:id="rId4" imgW="8523209" imgH="5347300"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3712" y="769268"/>
                        <a:ext cx="10009087" cy="6199980"/>
                      </a:xfrm>
                      <a:prstGeom prst="rect">
                        <a:avLst/>
                      </a:prstGeom>
                      <a:noFill/>
                      <a:ln>
                        <a:noFill/>
                      </a:ln>
                      <a:effectLst/>
                      <a:extLst/>
                    </p:spPr>
                  </p:pic>
                </p:oleObj>
              </mc:Fallback>
            </mc:AlternateContent>
          </a:graphicData>
        </a:graphic>
      </p:graphicFrame>
      <p:sp>
        <p:nvSpPr>
          <p:cNvPr id="47" name="Rectangle 47"/>
          <p:cNvSpPr>
            <a:spLocks noChangeArrowheads="1"/>
          </p:cNvSpPr>
          <p:nvPr/>
        </p:nvSpPr>
        <p:spPr bwMode="auto">
          <a:xfrm>
            <a:off x="5796136" y="4348311"/>
            <a:ext cx="64312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b="1">
                <a:solidFill>
                  <a:schemeClr val="tx1"/>
                </a:solidFill>
                <a:latin typeface="Arial" charset="0"/>
                <a:ea typeface="微软雅黑" pitchFamily="34" charset="-122"/>
              </a:defRPr>
            </a:lvl1pPr>
            <a:lvl2pPr marL="742950" indent="-285750" eaLnBrk="0" hangingPunct="0">
              <a:defRPr b="1">
                <a:solidFill>
                  <a:schemeClr val="tx1"/>
                </a:solidFill>
                <a:latin typeface="Arial" charset="0"/>
                <a:ea typeface="微软雅黑" pitchFamily="34" charset="-122"/>
              </a:defRPr>
            </a:lvl2pPr>
            <a:lvl3pPr marL="1143000" indent="-228600" eaLnBrk="0" hangingPunct="0">
              <a:defRPr b="1">
                <a:solidFill>
                  <a:schemeClr val="tx1"/>
                </a:solidFill>
                <a:latin typeface="Arial" charset="0"/>
                <a:ea typeface="微软雅黑" pitchFamily="34" charset="-122"/>
              </a:defRPr>
            </a:lvl3pPr>
            <a:lvl4pPr marL="1600200" indent="-228600" eaLnBrk="0" hangingPunct="0">
              <a:defRPr b="1">
                <a:solidFill>
                  <a:schemeClr val="tx1"/>
                </a:solidFill>
                <a:latin typeface="Arial" charset="0"/>
                <a:ea typeface="微软雅黑" pitchFamily="34" charset="-122"/>
              </a:defRPr>
            </a:lvl4pPr>
            <a:lvl5pPr marL="2057400" indent="-228600" eaLnBrk="0" hangingPunct="0">
              <a:defRPr b="1">
                <a:solidFill>
                  <a:schemeClr val="tx1"/>
                </a:solidFill>
                <a:latin typeface="Arial" charset="0"/>
                <a:ea typeface="微软雅黑" pitchFamily="34" charset="-122"/>
              </a:defRPr>
            </a:lvl5pPr>
            <a:lvl6pPr marL="2514600" indent="-228600" eaLnBrk="0" fontAlgn="base" hangingPunct="0">
              <a:spcBef>
                <a:spcPct val="0"/>
              </a:spcBef>
              <a:spcAft>
                <a:spcPct val="0"/>
              </a:spcAft>
              <a:defRPr b="1">
                <a:solidFill>
                  <a:schemeClr val="tx1"/>
                </a:solidFill>
                <a:latin typeface="Arial" charset="0"/>
                <a:ea typeface="微软雅黑" pitchFamily="34" charset="-122"/>
              </a:defRPr>
            </a:lvl6pPr>
            <a:lvl7pPr marL="2971800" indent="-228600" eaLnBrk="0" fontAlgn="base" hangingPunct="0">
              <a:spcBef>
                <a:spcPct val="0"/>
              </a:spcBef>
              <a:spcAft>
                <a:spcPct val="0"/>
              </a:spcAft>
              <a:defRPr b="1">
                <a:solidFill>
                  <a:schemeClr val="tx1"/>
                </a:solidFill>
                <a:latin typeface="Arial" charset="0"/>
                <a:ea typeface="微软雅黑" pitchFamily="34" charset="-122"/>
              </a:defRPr>
            </a:lvl7pPr>
            <a:lvl8pPr marL="3429000" indent="-228600" eaLnBrk="0" fontAlgn="base" hangingPunct="0">
              <a:spcBef>
                <a:spcPct val="0"/>
              </a:spcBef>
              <a:spcAft>
                <a:spcPct val="0"/>
              </a:spcAft>
              <a:defRPr b="1">
                <a:solidFill>
                  <a:schemeClr val="tx1"/>
                </a:solidFill>
                <a:latin typeface="Arial" charset="0"/>
                <a:ea typeface="微软雅黑" pitchFamily="34" charset="-122"/>
              </a:defRPr>
            </a:lvl8pPr>
            <a:lvl9pPr marL="3886200" indent="-228600" eaLnBrk="0" fontAlgn="base" hangingPunct="0">
              <a:spcBef>
                <a:spcPct val="0"/>
              </a:spcBef>
              <a:spcAft>
                <a:spcPct val="0"/>
              </a:spcAft>
              <a:defRPr b="1">
                <a:solidFill>
                  <a:schemeClr val="tx1"/>
                </a:solidFill>
                <a:latin typeface="Arial" charset="0"/>
                <a:ea typeface="微软雅黑" pitchFamily="34" charset="-122"/>
              </a:defRPr>
            </a:lvl9pPr>
          </a:lstStyle>
          <a:p>
            <a:pPr eaLnBrk="1" hangingPunct="1"/>
            <a:r>
              <a:rPr lang="zh-CN" altLang="en-US" sz="1400" dirty="0" smtClean="0">
                <a:solidFill>
                  <a:srgbClr val="FF0000"/>
                </a:solidFill>
              </a:rPr>
              <a:t>行 省</a:t>
            </a:r>
            <a:r>
              <a:rPr lang="zh-CN" altLang="en-US" sz="1400" b="0" dirty="0" smtClean="0">
                <a:solidFill>
                  <a:srgbClr val="FF0000"/>
                </a:solidFill>
              </a:rPr>
              <a:t> </a:t>
            </a:r>
            <a:endParaRPr lang="zh-CN" altLang="en-US" sz="1400" b="0" dirty="0">
              <a:solidFill>
                <a:srgbClr val="FF0000"/>
              </a:solidFill>
            </a:endParaRPr>
          </a:p>
        </p:txBody>
      </p:sp>
      <p:sp>
        <p:nvSpPr>
          <p:cNvPr id="48" name="Text Box 48"/>
          <p:cNvSpPr txBox="1">
            <a:spLocks noChangeArrowheads="1"/>
          </p:cNvSpPr>
          <p:nvPr/>
        </p:nvSpPr>
        <p:spPr bwMode="auto">
          <a:xfrm>
            <a:off x="928689" y="3100917"/>
            <a:ext cx="1584325" cy="652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微软雅黑" pitchFamily="34" charset="-122"/>
              </a:defRPr>
            </a:lvl1pPr>
            <a:lvl2pPr marL="742950" indent="-285750" eaLnBrk="0" hangingPunct="0">
              <a:defRPr b="1">
                <a:solidFill>
                  <a:schemeClr val="tx1"/>
                </a:solidFill>
                <a:latin typeface="Arial" charset="0"/>
                <a:ea typeface="微软雅黑" pitchFamily="34" charset="-122"/>
              </a:defRPr>
            </a:lvl2pPr>
            <a:lvl3pPr marL="1143000" indent="-228600" eaLnBrk="0" hangingPunct="0">
              <a:defRPr b="1">
                <a:solidFill>
                  <a:schemeClr val="tx1"/>
                </a:solidFill>
                <a:latin typeface="Arial" charset="0"/>
                <a:ea typeface="微软雅黑" pitchFamily="34" charset="-122"/>
              </a:defRPr>
            </a:lvl3pPr>
            <a:lvl4pPr marL="1600200" indent="-228600" eaLnBrk="0" hangingPunct="0">
              <a:defRPr b="1">
                <a:solidFill>
                  <a:schemeClr val="tx1"/>
                </a:solidFill>
                <a:latin typeface="Arial" charset="0"/>
                <a:ea typeface="微软雅黑" pitchFamily="34" charset="-122"/>
              </a:defRPr>
            </a:lvl4pPr>
            <a:lvl5pPr marL="2057400" indent="-228600" eaLnBrk="0" hangingPunct="0">
              <a:defRPr b="1">
                <a:solidFill>
                  <a:schemeClr val="tx1"/>
                </a:solidFill>
                <a:latin typeface="Arial" charset="0"/>
                <a:ea typeface="微软雅黑" pitchFamily="34" charset="-122"/>
              </a:defRPr>
            </a:lvl5pPr>
            <a:lvl6pPr marL="2514600" indent="-228600" eaLnBrk="0" fontAlgn="base" hangingPunct="0">
              <a:spcBef>
                <a:spcPct val="0"/>
              </a:spcBef>
              <a:spcAft>
                <a:spcPct val="0"/>
              </a:spcAft>
              <a:defRPr b="1">
                <a:solidFill>
                  <a:schemeClr val="tx1"/>
                </a:solidFill>
                <a:latin typeface="Arial" charset="0"/>
                <a:ea typeface="微软雅黑" pitchFamily="34" charset="-122"/>
              </a:defRPr>
            </a:lvl6pPr>
            <a:lvl7pPr marL="2971800" indent="-228600" eaLnBrk="0" fontAlgn="base" hangingPunct="0">
              <a:spcBef>
                <a:spcPct val="0"/>
              </a:spcBef>
              <a:spcAft>
                <a:spcPct val="0"/>
              </a:spcAft>
              <a:defRPr b="1">
                <a:solidFill>
                  <a:schemeClr val="tx1"/>
                </a:solidFill>
                <a:latin typeface="Arial" charset="0"/>
                <a:ea typeface="微软雅黑" pitchFamily="34" charset="-122"/>
              </a:defRPr>
            </a:lvl7pPr>
            <a:lvl8pPr marL="3429000" indent="-228600" eaLnBrk="0" fontAlgn="base" hangingPunct="0">
              <a:spcBef>
                <a:spcPct val="0"/>
              </a:spcBef>
              <a:spcAft>
                <a:spcPct val="0"/>
              </a:spcAft>
              <a:defRPr b="1">
                <a:solidFill>
                  <a:schemeClr val="tx1"/>
                </a:solidFill>
                <a:latin typeface="Arial" charset="0"/>
                <a:ea typeface="微软雅黑" pitchFamily="34" charset="-122"/>
              </a:defRPr>
            </a:lvl8pPr>
            <a:lvl9pPr marL="3886200" indent="-228600" eaLnBrk="0" fontAlgn="base" hangingPunct="0">
              <a:spcBef>
                <a:spcPct val="0"/>
              </a:spcBef>
              <a:spcAft>
                <a:spcPct val="0"/>
              </a:spcAft>
              <a:defRPr b="1">
                <a:solidFill>
                  <a:schemeClr val="tx1"/>
                </a:solidFill>
                <a:latin typeface="Arial" charset="0"/>
                <a:ea typeface="微软雅黑" pitchFamily="34" charset="-122"/>
              </a:defRPr>
            </a:lvl9pPr>
          </a:lstStyle>
          <a:p>
            <a:pPr eaLnBrk="1" hangingPunct="1">
              <a:lnSpc>
                <a:spcPct val="130000"/>
              </a:lnSpc>
            </a:pPr>
            <a:r>
              <a:rPr lang="en-US" altLang="zh-CN" sz="1400" dirty="0"/>
              <a:t>2</a:t>
            </a:r>
            <a:r>
              <a:rPr lang="zh-CN" altLang="en-US" sz="1400"/>
              <a:t>．左宗棠收</a:t>
            </a:r>
          </a:p>
          <a:p>
            <a:pPr eaLnBrk="1" hangingPunct="1">
              <a:lnSpc>
                <a:spcPct val="130000"/>
              </a:lnSpc>
            </a:pPr>
            <a:r>
              <a:rPr lang="zh-CN" altLang="en-US" sz="1400"/>
              <a:t>　复新疆</a:t>
            </a:r>
            <a:r>
              <a:rPr lang="zh-CN" altLang="en-US" sz="1400" b="0"/>
              <a:t> </a:t>
            </a:r>
          </a:p>
        </p:txBody>
      </p:sp>
      <p:sp>
        <p:nvSpPr>
          <p:cNvPr id="49" name="Rectangle 2"/>
          <p:cNvSpPr>
            <a:spLocks noChangeArrowheads="1"/>
          </p:cNvSpPr>
          <p:nvPr/>
        </p:nvSpPr>
        <p:spPr bwMode="auto">
          <a:xfrm>
            <a:off x="2470150" y="503387"/>
            <a:ext cx="47628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266700"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400" dirty="0">
                <a:latin typeface="Arial" charset="0"/>
                <a:ea typeface="微软雅黑" pitchFamily="34" charset="-122"/>
              </a:rPr>
              <a:t>　中国军民维护国家主权的斗争</a:t>
            </a:r>
          </a:p>
        </p:txBody>
      </p:sp>
    </p:spTree>
    <p:extLst>
      <p:ext uri="{BB962C8B-B14F-4D97-AF65-F5344CB8AC3E}">
        <p14:creationId xmlns:p14="http://schemas.microsoft.com/office/powerpoint/2010/main" val="392557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blinds(horizontal)">
                                      <p:cBhvr>
                                        <p:cTn id="7" dur="500"/>
                                        <p:tgtEl>
                                          <p:spTgt spid="48"/>
                                        </p:tgtEl>
                                      </p:cBhvr>
                                    </p:animEffect>
                                  </p:childTnLst>
                                </p:cTn>
                              </p:par>
                              <p:par>
                                <p:cTn id="8" presetID="3" presetClass="entr" presetSubtype="1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blinds(horizontal)">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anim calcmode="lin" valueType="num">
                                      <p:cBhvr additive="base">
                                        <p:cTn id="15" dur="500" fill="hold"/>
                                        <p:tgtEl>
                                          <p:spTgt spid="47"/>
                                        </p:tgtEl>
                                        <p:attrNameLst>
                                          <p:attrName>ppt_x</p:attrName>
                                        </p:attrNameLst>
                                      </p:cBhvr>
                                      <p:tavLst>
                                        <p:tav tm="0">
                                          <p:val>
                                            <p:strVal val="#ppt_x"/>
                                          </p:val>
                                        </p:tav>
                                        <p:tav tm="100000">
                                          <p:val>
                                            <p:strVal val="#ppt_x"/>
                                          </p:val>
                                        </p:tav>
                                      </p:tavLst>
                                    </p:anim>
                                    <p:anim calcmode="lin" valueType="num">
                                      <p:cBhvr additive="base">
                                        <p:cTn id="16"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6" presetClass="emph" presetSubtype="0" fill="hold" grpId="0" nodeType="clickEffect">
                                  <p:stCondLst>
                                    <p:cond delay="0"/>
                                  </p:stCondLst>
                                  <p:childTnLst>
                                    <p:animEffect transition="out" filter="fade">
                                      <p:cBhvr>
                                        <p:cTn id="20" dur="500" tmFilter="0, 0; .2, .5; .8, .5; 1, 0"/>
                                        <p:tgtEl>
                                          <p:spTgt spid="49"/>
                                        </p:tgtEl>
                                      </p:cBhvr>
                                    </p:animEffect>
                                    <p:animScale>
                                      <p:cBhvr>
                                        <p:cTn id="21" dur="250" autoRev="1" fill="hold"/>
                                        <p:tgtEl>
                                          <p:spTgt spid="4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1597968" y="862151"/>
            <a:ext cx="7078488" cy="1200329"/>
          </a:xfrm>
          <a:prstGeom prst="rect">
            <a:avLst/>
          </a:prstGeom>
        </p:spPr>
        <p:txBody>
          <a:bodyPr wrap="square">
            <a:spAutoFit/>
          </a:bodyPr>
          <a:lstStyle/>
          <a:p>
            <a:r>
              <a:rPr lang="en-US" altLang="zh-CN" sz="2400" b="1" dirty="0">
                <a:latin typeface="微软雅黑" panose="020B0503020204020204" pitchFamily="34" charset="-122"/>
                <a:ea typeface="微软雅黑" panose="020B0503020204020204" pitchFamily="34" charset="-122"/>
              </a:rPr>
              <a:t>1885</a:t>
            </a:r>
            <a:r>
              <a:rPr lang="zh-CN" altLang="en-US" sz="2400" b="1" dirty="0">
                <a:latin typeface="微软雅黑" panose="020B0503020204020204" pitchFamily="34" charset="-122"/>
                <a:ea typeface="微软雅黑" panose="020B0503020204020204" pitchFamily="34" charset="-122"/>
              </a:rPr>
              <a:t>年</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月，法军进攻谅山，侵占</a:t>
            </a:r>
            <a:r>
              <a:rPr lang="zh-CN" altLang="en-US" sz="2400" b="1" dirty="0">
                <a:solidFill>
                  <a:srgbClr val="FF0000"/>
                </a:solidFill>
                <a:latin typeface="微软雅黑" panose="020B0503020204020204" pitchFamily="34" charset="-122"/>
                <a:ea typeface="微软雅黑" panose="020B0503020204020204" pitchFamily="34" charset="-122"/>
              </a:rPr>
              <a:t>镇南关</a:t>
            </a:r>
            <a:r>
              <a:rPr lang="zh-CN" altLang="en-US" sz="2400" b="1" dirty="0">
                <a:latin typeface="微软雅黑" panose="020B0503020204020204" pitchFamily="34" charset="-122"/>
                <a:ea typeface="微软雅黑" panose="020B0503020204020204" pitchFamily="34" charset="-122"/>
              </a:rPr>
              <a:t>（今友谊关）。老将</a:t>
            </a:r>
            <a:r>
              <a:rPr lang="zh-CN" altLang="en-US" sz="2400" b="1" dirty="0" smtClean="0">
                <a:latin typeface="微软雅黑" panose="020B0503020204020204" pitchFamily="34" charset="-122"/>
                <a:ea typeface="微软雅黑" panose="020B0503020204020204" pitchFamily="34" charset="-122"/>
              </a:rPr>
              <a:t>冯子材受命</a:t>
            </a:r>
            <a:r>
              <a:rPr lang="zh-CN" altLang="en-US" sz="2400" b="1" dirty="0">
                <a:latin typeface="微软雅黑" panose="020B0503020204020204" pitchFamily="34" charset="-122"/>
                <a:ea typeface="微软雅黑" panose="020B0503020204020204" pitchFamily="34" charset="-122"/>
              </a:rPr>
              <a:t>帮办广西关外军务，驰赴镇南关整顿部队，部署战守。</a:t>
            </a:r>
          </a:p>
        </p:txBody>
      </p:sp>
      <p:sp>
        <p:nvSpPr>
          <p:cNvPr id="3" name="矩形 2"/>
          <p:cNvSpPr/>
          <p:nvPr/>
        </p:nvSpPr>
        <p:spPr>
          <a:xfrm>
            <a:off x="1620652" y="2223944"/>
            <a:ext cx="7056784" cy="1569660"/>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rPr>
              <a:t>冯子材率士卒冲出墙外，激励将士猛烈搏斗，终将法军击退，遏阻了法军对中国边境的窥伺</a:t>
            </a:r>
            <a:r>
              <a:rPr lang="zh-CN" altLang="en-US" sz="2400" b="1" dirty="0" smtClean="0">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镇南关大捷</a:t>
            </a:r>
            <a:r>
              <a:rPr lang="zh-CN" altLang="en-US" sz="2400" b="1" dirty="0">
                <a:latin typeface="微软雅黑" panose="020B0503020204020204" pitchFamily="34" charset="-122"/>
                <a:ea typeface="微软雅黑" panose="020B0503020204020204" pitchFamily="34" charset="-122"/>
              </a:rPr>
              <a:t>使清军在中法战争中转败为胜</a:t>
            </a:r>
            <a:r>
              <a:rPr lang="zh-CN" altLang="en-US" sz="2400" b="1" dirty="0" smtClean="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爱国将领黑旗军领袖</a:t>
            </a:r>
            <a:r>
              <a:rPr lang="zh-CN" altLang="en-US" sz="2400" b="1" dirty="0">
                <a:solidFill>
                  <a:srgbClr val="FF0000"/>
                </a:solidFill>
                <a:latin typeface="微软雅黑" panose="020B0503020204020204" pitchFamily="34" charset="-122"/>
                <a:ea typeface="微软雅黑" panose="020B0503020204020204" pitchFamily="34" charset="-122"/>
              </a:rPr>
              <a:t>刘永福</a:t>
            </a:r>
            <a:r>
              <a:rPr lang="zh-CN" altLang="en-US" sz="2400" b="1" dirty="0" smtClean="0">
                <a:latin typeface="微软雅黑" panose="020B0503020204020204" pitchFamily="34" charset="-122"/>
                <a:ea typeface="微软雅黑" panose="020B0503020204020204" pitchFamily="34" charset="-122"/>
              </a:rPr>
              <a:t>亦与法</a:t>
            </a:r>
            <a:r>
              <a:rPr lang="zh-CN" altLang="en-US" sz="2400" b="1" dirty="0">
                <a:latin typeface="微软雅黑" panose="020B0503020204020204" pitchFamily="34" charset="-122"/>
                <a:ea typeface="微软雅黑" panose="020B0503020204020204" pitchFamily="34" charset="-122"/>
              </a:rPr>
              <a:t>军援师血战，予敌重大</a:t>
            </a:r>
            <a:r>
              <a:rPr lang="zh-CN" altLang="en-US" sz="2400" b="1" dirty="0" smtClean="0">
                <a:latin typeface="微软雅黑" panose="020B0503020204020204" pitchFamily="34" charset="-122"/>
                <a:ea typeface="微软雅黑" panose="020B0503020204020204" pitchFamily="34" charset="-122"/>
              </a:rPr>
              <a:t>杀伤。</a:t>
            </a:r>
            <a:endParaRPr lang="zh-CN" altLang="en-US" sz="2400" b="1" dirty="0">
              <a:latin typeface="微软雅黑" panose="020B0503020204020204" pitchFamily="34" charset="-122"/>
              <a:ea typeface="微软雅黑" panose="020B0503020204020204" pitchFamily="34" charset="-122"/>
            </a:endParaRPr>
          </a:p>
        </p:txBody>
      </p:sp>
      <p:sp>
        <p:nvSpPr>
          <p:cNvPr id="4" name="左大括号 3"/>
          <p:cNvSpPr/>
          <p:nvPr/>
        </p:nvSpPr>
        <p:spPr>
          <a:xfrm>
            <a:off x="1259632" y="1201316"/>
            <a:ext cx="216024" cy="295232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TextBox 4"/>
          <p:cNvSpPr txBox="1"/>
          <p:nvPr/>
        </p:nvSpPr>
        <p:spPr>
          <a:xfrm>
            <a:off x="816378" y="1897295"/>
            <a:ext cx="494046" cy="1569660"/>
          </a:xfrm>
          <a:prstGeom prst="rect">
            <a:avLst/>
          </a:prstGeom>
          <a:noFill/>
        </p:spPr>
        <p:txBody>
          <a:bodyPr wrap="none" rtlCol="0">
            <a:spAutoFit/>
          </a:bodyPr>
          <a:lstStyle/>
          <a:p>
            <a:r>
              <a:rPr lang="zh-CN" altLang="en-US" sz="2400" b="1" dirty="0" smtClean="0">
                <a:latin typeface="微软雅黑" panose="020B0503020204020204" pitchFamily="34" charset="-122"/>
                <a:ea typeface="微软雅黑" panose="020B0503020204020204" pitchFamily="34" charset="-122"/>
              </a:rPr>
              <a:t>中</a:t>
            </a:r>
            <a:endParaRPr lang="en-US" altLang="zh-CN" sz="2400" b="1" dirty="0" smtClean="0">
              <a:latin typeface="微软雅黑" panose="020B0503020204020204" pitchFamily="34" charset="-122"/>
              <a:ea typeface="微软雅黑" panose="020B0503020204020204" pitchFamily="34" charset="-122"/>
            </a:endParaRPr>
          </a:p>
          <a:p>
            <a:r>
              <a:rPr lang="zh-CN" altLang="en-US" sz="2400" b="1" dirty="0" smtClean="0">
                <a:latin typeface="微软雅黑" panose="020B0503020204020204" pitchFamily="34" charset="-122"/>
                <a:ea typeface="微软雅黑" panose="020B0503020204020204" pitchFamily="34" charset="-122"/>
              </a:rPr>
              <a:t>法</a:t>
            </a:r>
            <a:endParaRPr lang="en-US" altLang="zh-CN" sz="2400" b="1" dirty="0" smtClean="0">
              <a:latin typeface="微软雅黑" panose="020B0503020204020204" pitchFamily="34" charset="-122"/>
              <a:ea typeface="微软雅黑" panose="020B0503020204020204" pitchFamily="34" charset="-122"/>
            </a:endParaRPr>
          </a:p>
          <a:p>
            <a:r>
              <a:rPr lang="zh-CN" altLang="en-US" sz="2400" b="1" dirty="0" smtClean="0">
                <a:latin typeface="微软雅黑" panose="020B0503020204020204" pitchFamily="34" charset="-122"/>
                <a:ea typeface="微软雅黑" panose="020B0503020204020204" pitchFamily="34" charset="-122"/>
              </a:rPr>
              <a:t>战</a:t>
            </a:r>
            <a:endParaRPr lang="en-US" altLang="zh-CN" sz="2400" b="1" dirty="0" smtClean="0">
              <a:latin typeface="微软雅黑" panose="020B0503020204020204" pitchFamily="34" charset="-122"/>
              <a:ea typeface="微软雅黑" panose="020B0503020204020204" pitchFamily="34" charset="-122"/>
            </a:endParaRPr>
          </a:p>
          <a:p>
            <a:r>
              <a:rPr lang="zh-CN" altLang="en-US" sz="2400" b="1" dirty="0" smtClean="0">
                <a:latin typeface="微软雅黑" panose="020B0503020204020204" pitchFamily="34" charset="-122"/>
                <a:ea typeface="微软雅黑" panose="020B0503020204020204" pitchFamily="34" charset="-122"/>
              </a:rPr>
              <a:t>争</a:t>
            </a:r>
            <a:endParaRPr lang="zh-CN" altLang="en-US" sz="2400" b="1" dirty="0">
              <a:latin typeface="微软雅黑" panose="020B0503020204020204" pitchFamily="34" charset="-122"/>
              <a:ea typeface="微软雅黑" panose="020B0503020204020204" pitchFamily="34" charset="-122"/>
            </a:endParaRPr>
          </a:p>
        </p:txBody>
      </p:sp>
      <p:sp>
        <p:nvSpPr>
          <p:cNvPr id="6" name="TextBox 5"/>
          <p:cNvSpPr txBox="1"/>
          <p:nvPr/>
        </p:nvSpPr>
        <p:spPr>
          <a:xfrm>
            <a:off x="1763689" y="3968978"/>
            <a:ext cx="6912768" cy="646331"/>
          </a:xfrm>
          <a:prstGeom prst="rect">
            <a:avLst/>
          </a:prstGeom>
          <a:noFill/>
        </p:spPr>
        <p:txBody>
          <a:bodyPr wrap="square" rtlCol="0">
            <a:spAutoFit/>
          </a:bodyPr>
          <a:lstStyle/>
          <a:p>
            <a:r>
              <a:rPr lang="zh-CN" altLang="en-US" b="1" dirty="0" smtClean="0">
                <a:solidFill>
                  <a:srgbClr val="FF0000"/>
                </a:solidFill>
                <a:latin typeface="微软雅黑" panose="020B0503020204020204" pitchFamily="34" charset="-122"/>
                <a:ea typeface="微软雅黑" panose="020B0503020204020204" pitchFamily="34" charset="-122"/>
              </a:rPr>
              <a:t>淮军将领刘铭传在台湾给予法国海军重大打击，法军统帅孤拔重伤而死。</a:t>
            </a:r>
            <a:endParaRPr lang="zh-CN" altLang="en-US"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14947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77213"/>
            <a:ext cx="2592288" cy="360040"/>
          </a:xfrm>
        </p:spPr>
        <p:txBody>
          <a:bodyPr>
            <a:noAutofit/>
          </a:bodyPr>
          <a:lstStyle/>
          <a:p>
            <a:pPr algn="l"/>
            <a:r>
              <a:rPr lang="zh-CN" altLang="en-US" sz="3200" b="1" dirty="0" smtClean="0">
                <a:solidFill>
                  <a:srgbClr val="C00000"/>
                </a:solidFill>
                <a:effectLst>
                  <a:outerShdw blurRad="38100" dist="38100" dir="2700000" algn="tl">
                    <a:srgbClr val="000000">
                      <a:alpha val="43137"/>
                    </a:srgbClr>
                  </a:outerShdw>
                </a:effectLst>
              </a:rPr>
              <a:t>明治维新</a:t>
            </a:r>
            <a:endParaRPr lang="zh-CN" altLang="en-US" sz="3200" b="1" dirty="0">
              <a:solidFill>
                <a:srgbClr val="C00000"/>
              </a:solidFill>
              <a:effectLst>
                <a:outerShdw blurRad="38100" dist="38100" dir="2700000" algn="tl">
                  <a:srgbClr val="000000">
                    <a:alpha val="43137"/>
                  </a:srgbClr>
                </a:outerShdw>
              </a:effectLst>
            </a:endParaRPr>
          </a:p>
        </p:txBody>
      </p:sp>
      <p:sp>
        <p:nvSpPr>
          <p:cNvPr id="5" name="TextBox 4"/>
          <p:cNvSpPr txBox="1"/>
          <p:nvPr/>
        </p:nvSpPr>
        <p:spPr>
          <a:xfrm>
            <a:off x="395536" y="769268"/>
            <a:ext cx="8390224" cy="4532908"/>
          </a:xfrm>
          <a:prstGeom prst="rect">
            <a:avLst/>
          </a:prstGeom>
          <a:noFill/>
        </p:spPr>
        <p:txBody>
          <a:bodyPr wrap="square" rtlCol="0">
            <a:spAutoFit/>
          </a:bodyPr>
          <a:lstStyle/>
          <a:p>
            <a:pPr indent="457200" algn="just" hangingPunct="0">
              <a:lnSpc>
                <a:spcPct val="110000"/>
              </a:lnSpc>
            </a:pPr>
            <a:r>
              <a:rPr lang="zh-CN" altLang="en-US" sz="2400" dirty="0" smtClean="0">
                <a:latin typeface="微软雅黑" panose="020B0503020204020204" pitchFamily="34" charset="-122"/>
                <a:ea typeface="微软雅黑" panose="020B0503020204020204" pitchFamily="34" charset="-122"/>
              </a:rPr>
              <a:t>  近代的日本也是一个落后的国家。</a:t>
            </a:r>
            <a:r>
              <a:rPr lang="en-US" altLang="zh-CN" sz="2400" dirty="0" smtClean="0">
                <a:latin typeface="微软雅黑" panose="020B0503020204020204" pitchFamily="34" charset="-122"/>
                <a:ea typeface="微软雅黑" panose="020B0503020204020204" pitchFamily="34" charset="-122"/>
              </a:rPr>
              <a:t>1853</a:t>
            </a:r>
            <a:r>
              <a:rPr lang="zh-CN" altLang="en-US" sz="2400" dirty="0" smtClean="0">
                <a:latin typeface="微软雅黑" panose="020B0503020204020204" pitchFamily="34" charset="-122"/>
                <a:ea typeface="微软雅黑" panose="020B0503020204020204" pitchFamily="34" charset="-122"/>
              </a:rPr>
              <a:t>年</a:t>
            </a:r>
            <a:r>
              <a:rPr lang="en-US" altLang="zh-CN" sz="2400" dirty="0" smtClean="0">
                <a:latin typeface="微软雅黑" panose="020B0503020204020204" pitchFamily="34" charset="-122"/>
                <a:ea typeface="微软雅黑" panose="020B0503020204020204" pitchFamily="34" charset="-122"/>
              </a:rPr>
              <a:t>7</a:t>
            </a:r>
            <a:r>
              <a:rPr lang="zh-CN" altLang="en-US" sz="2400" dirty="0" smtClean="0">
                <a:latin typeface="微软雅黑" panose="020B0503020204020204" pitchFamily="34" charset="-122"/>
                <a:ea typeface="微软雅黑" panose="020B0503020204020204" pitchFamily="34" charset="-122"/>
              </a:rPr>
              <a:t>月</a:t>
            </a:r>
            <a:r>
              <a:rPr lang="en-US" altLang="zh-CN" sz="2400" dirty="0" smtClean="0">
                <a:latin typeface="微软雅黑" panose="020B0503020204020204" pitchFamily="34" charset="-122"/>
                <a:ea typeface="微软雅黑" panose="020B0503020204020204" pitchFamily="34" charset="-122"/>
              </a:rPr>
              <a:t>14</a:t>
            </a:r>
            <a:r>
              <a:rPr lang="zh-CN" altLang="en-US" sz="2400" dirty="0" smtClean="0">
                <a:latin typeface="微软雅黑" panose="020B0503020204020204" pitchFamily="34" charset="-122"/>
                <a:ea typeface="微软雅黑" panose="020B0503020204020204" pitchFamily="34" charset="-122"/>
              </a:rPr>
              <a:t>日，美军舰队登陆日本，并向天皇递交了美国总统要求日本开放的亲笔信，日本从此开始面对西方资本主义的冲击。</a:t>
            </a:r>
            <a:r>
              <a:rPr lang="en-US" altLang="zh-CN" sz="2400" dirty="0">
                <a:latin typeface="微软雅黑" panose="020B0503020204020204" pitchFamily="34" charset="-122"/>
                <a:ea typeface="微软雅黑" panose="020B0503020204020204" pitchFamily="34" charset="-122"/>
              </a:rPr>
              <a:t>1871</a:t>
            </a:r>
            <a:r>
              <a:rPr lang="zh-CN" altLang="en-US" sz="2400" dirty="0">
                <a:latin typeface="微软雅黑" panose="020B0503020204020204" pitchFamily="34" charset="-122"/>
                <a:ea typeface="微软雅黑" panose="020B0503020204020204" pitchFamily="34" charset="-122"/>
              </a:rPr>
              <a:t>年</a:t>
            </a:r>
            <a:r>
              <a:rPr lang="en-US" altLang="zh-CN" sz="2400" dirty="0">
                <a:latin typeface="微软雅黑" panose="020B0503020204020204" pitchFamily="34" charset="-122"/>
                <a:ea typeface="微软雅黑" panose="020B0503020204020204" pitchFamily="34" charset="-122"/>
              </a:rPr>
              <a:t>12</a:t>
            </a:r>
            <a:r>
              <a:rPr lang="zh-CN" altLang="en-US" sz="2400" dirty="0">
                <a:latin typeface="微软雅黑" panose="020B0503020204020204" pitchFamily="34" charset="-122"/>
                <a:ea typeface="微软雅黑" panose="020B0503020204020204" pitchFamily="34" charset="-122"/>
              </a:rPr>
              <a:t>月</a:t>
            </a:r>
            <a:r>
              <a:rPr lang="en-US" altLang="zh-CN" sz="2400" dirty="0">
                <a:latin typeface="微软雅黑" panose="020B0503020204020204" pitchFamily="34" charset="-122"/>
                <a:ea typeface="微软雅黑" panose="020B0503020204020204" pitchFamily="34" charset="-122"/>
              </a:rPr>
              <a:t>23</a:t>
            </a:r>
            <a:r>
              <a:rPr lang="zh-CN" altLang="en-US" sz="2400" dirty="0" smtClean="0">
                <a:latin typeface="微软雅黑" panose="020B0503020204020204" pitchFamily="34" charset="-122"/>
                <a:ea typeface="微软雅黑" panose="020B0503020204020204" pitchFamily="34" charset="-122"/>
              </a:rPr>
              <a:t>日，岩仓具视率使团于从横滨启航，游历欧美</a:t>
            </a:r>
            <a:r>
              <a:rPr lang="en-US" altLang="zh-CN" sz="2400" dirty="0" smtClean="0">
                <a:latin typeface="微软雅黑" panose="020B0503020204020204" pitchFamily="34" charset="-122"/>
                <a:ea typeface="微软雅黑" panose="020B0503020204020204" pitchFamily="34" charset="-122"/>
              </a:rPr>
              <a:t>12</a:t>
            </a:r>
            <a:r>
              <a:rPr lang="zh-CN" altLang="en-US" sz="2400" dirty="0" smtClean="0">
                <a:latin typeface="微软雅黑" panose="020B0503020204020204" pitchFamily="34" charset="-122"/>
                <a:ea typeface="微软雅黑" panose="020B0503020204020204" pitchFamily="34" charset="-122"/>
              </a:rPr>
              <a:t>个国家，历时</a:t>
            </a:r>
            <a:r>
              <a:rPr lang="en-US" altLang="zh-CN" sz="2400" dirty="0" smtClean="0">
                <a:latin typeface="微软雅黑" panose="020B0503020204020204" pitchFamily="34" charset="-122"/>
                <a:ea typeface="微软雅黑" panose="020B0503020204020204" pitchFamily="34" charset="-122"/>
              </a:rPr>
              <a:t>l</a:t>
            </a:r>
            <a:r>
              <a:rPr lang="zh-CN" altLang="en-US" sz="2400" dirty="0" smtClean="0">
                <a:latin typeface="微软雅黑" panose="020B0503020204020204" pitchFamily="34" charset="-122"/>
                <a:ea typeface="微软雅黑" panose="020B0503020204020204" pitchFamily="34" charset="-122"/>
              </a:rPr>
              <a:t>年零</a:t>
            </a:r>
            <a:r>
              <a:rPr lang="en-US" altLang="zh-CN" sz="2400" dirty="0" smtClean="0">
                <a:latin typeface="微软雅黑" panose="020B0503020204020204" pitchFamily="34" charset="-122"/>
                <a:ea typeface="微软雅黑" panose="020B0503020204020204" pitchFamily="34" charset="-122"/>
              </a:rPr>
              <a:t>10</a:t>
            </a:r>
            <a:r>
              <a:rPr lang="zh-CN" altLang="en-US" sz="2400" dirty="0" smtClean="0">
                <a:latin typeface="微软雅黑" panose="020B0503020204020204" pitchFamily="34" charset="-122"/>
                <a:ea typeface="微软雅黑" panose="020B0503020204020204" pitchFamily="34" charset="-122"/>
              </a:rPr>
              <a:t>个月</a:t>
            </a:r>
            <a:r>
              <a:rPr lang="zh-CN" altLang="en-US" sz="2400" dirty="0">
                <a:latin typeface="微软雅黑" panose="020B0503020204020204" pitchFamily="34" charset="-122"/>
                <a:ea typeface="微软雅黑" panose="020B0503020204020204" pitchFamily="34" charset="-122"/>
              </a:rPr>
              <a:t>，广泛的考查西方的政治、经济、文化等先进理念。岩仓使团的欧美之行，其规模之大，人员之重要，效果之显著，影响之深远，在日本实属先例，在世界历史中也属罕见</a:t>
            </a:r>
            <a:r>
              <a:rPr lang="zh-CN" altLang="en-US" sz="2400" dirty="0" smtClean="0">
                <a:latin typeface="微软雅黑" panose="020B0503020204020204" pitchFamily="34" charset="-122"/>
                <a:ea typeface="微软雅黑" panose="020B0503020204020204" pitchFamily="34" charset="-122"/>
              </a:rPr>
              <a:t>。考查加深</a:t>
            </a:r>
            <a:r>
              <a:rPr lang="zh-CN" altLang="en-US" sz="2400" dirty="0">
                <a:latin typeface="微软雅黑" panose="020B0503020204020204" pitchFamily="34" charset="-122"/>
                <a:ea typeface="微软雅黑" panose="020B0503020204020204" pitchFamily="34" charset="-122"/>
              </a:rPr>
              <a:t>了日本的民族危机感，同时激发了努力学习西方文明的动力。日本找到了“内治优先”，发展日本资本主义的切实可行的道路，基本上使日本政府形成了推行改革的指导思想</a:t>
            </a:r>
            <a:r>
              <a:rPr lang="zh-CN" altLang="en-US" sz="2400" dirty="0" smtClean="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77922064"/>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514" name="Rectangle 2">
            <a:hlinkClick r:id="rId2" action="ppaction://hlinksldjump"/>
          </p:cNvPr>
          <p:cNvSpPr>
            <a:spLocks noChangeArrowheads="1"/>
          </p:cNvSpPr>
          <p:nvPr/>
        </p:nvSpPr>
        <p:spPr bwMode="auto">
          <a:xfrm>
            <a:off x="2124075" y="3638550"/>
            <a:ext cx="6394450" cy="1938338"/>
          </a:xfrm>
          <a:prstGeom prst="rect">
            <a:avLst/>
          </a:prstGeom>
          <a:solidFill>
            <a:srgbClr val="D7D9C1"/>
          </a:solidFill>
          <a:ln w="38100">
            <a:solidFill>
              <a:srgbClr val="000000"/>
            </a:solidFill>
            <a:miter lim="800000"/>
            <a:headEnd/>
            <a:tailEnd/>
          </a:ln>
        </p:spPr>
        <p:txBody>
          <a:bodyPr>
            <a:spAutoFit/>
          </a:bodyPr>
          <a:lstStyle>
            <a:lvl1pPr eaLnBrk="0" hangingPunct="0">
              <a:spcBef>
                <a:spcPct val="20000"/>
              </a:spcBef>
              <a:buClr>
                <a:schemeClr val="hlink"/>
              </a:buClr>
              <a:buSzPct val="70000"/>
              <a:buFont typeface="Wingdings" pitchFamily="2" charset="2"/>
              <a:buChar char="u"/>
              <a:defRPr sz="3200">
                <a:solidFill>
                  <a:schemeClr val="tx1"/>
                </a:solidFill>
                <a:latin typeface="Verdana" pitchFamily="34" charset="0"/>
                <a:ea typeface="宋体" charset="-122"/>
              </a:defRPr>
            </a:lvl1pPr>
            <a:lvl2pPr marL="742950" indent="-285750" eaLnBrk="0" hangingPunct="0">
              <a:spcBef>
                <a:spcPct val="20000"/>
              </a:spcBef>
              <a:buChar char="–"/>
              <a:defRPr sz="2800">
                <a:solidFill>
                  <a:schemeClr val="tx1"/>
                </a:solidFill>
                <a:latin typeface="Verdana" pitchFamily="34" charset="0"/>
                <a:ea typeface="宋体" charset="-122"/>
              </a:defRPr>
            </a:lvl2pPr>
            <a:lvl3pPr marL="1143000" indent="-228600" eaLnBrk="0" hangingPunct="0">
              <a:spcBef>
                <a:spcPct val="20000"/>
              </a:spcBef>
              <a:buClr>
                <a:schemeClr val="tx2"/>
              </a:buClr>
              <a:buSzPct val="70000"/>
              <a:buFont typeface="Wingdings" pitchFamily="2" charset="2"/>
              <a:buChar char="u"/>
              <a:defRPr sz="2400">
                <a:solidFill>
                  <a:schemeClr val="tx1"/>
                </a:solidFill>
                <a:latin typeface="Verdana" pitchFamily="34" charset="0"/>
                <a:ea typeface="宋体" charset="-122"/>
              </a:defRPr>
            </a:lvl3pPr>
            <a:lvl4pPr marL="1600200" indent="-228600" eaLnBrk="0" hangingPunct="0">
              <a:spcBef>
                <a:spcPct val="20000"/>
              </a:spcBef>
              <a:buChar char="–"/>
              <a:defRPr sz="2000">
                <a:solidFill>
                  <a:schemeClr val="tx1"/>
                </a:solidFill>
                <a:latin typeface="Verdana" pitchFamily="34" charset="0"/>
                <a:ea typeface="宋体" charset="-122"/>
              </a:defRPr>
            </a:lvl4pPr>
            <a:lvl5pPr marL="2057400" indent="-228600" eaLnBrk="0" hangingPunct="0">
              <a:spcBef>
                <a:spcPct val="20000"/>
              </a:spcBef>
              <a:buClr>
                <a:schemeClr val="folHlink"/>
              </a:buClr>
              <a:buSzPct val="70000"/>
              <a:buFont typeface="Wingdings" pitchFamily="2" charset="2"/>
              <a:buChar char="u"/>
              <a:defRPr sz="2000">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9pPr>
          </a:lstStyle>
          <a:p>
            <a:pPr eaLnBrk="1" hangingPunct="1">
              <a:spcBef>
                <a:spcPct val="0"/>
              </a:spcBef>
              <a:buClrTx/>
              <a:buSzTx/>
              <a:buFontTx/>
              <a:buNone/>
            </a:pPr>
            <a:r>
              <a:rPr kumimoji="1" lang="en-US" altLang="zh-CN" sz="3600" b="1" dirty="0">
                <a:solidFill>
                  <a:srgbClr val="000000"/>
                </a:solidFill>
                <a:latin typeface="Times New Roman" pitchFamily="18" charset="0"/>
                <a:ea typeface="华文行楷" pitchFamily="2" charset="-122"/>
              </a:rPr>
              <a:t>      </a:t>
            </a:r>
            <a:r>
              <a:rPr kumimoji="1" lang="zh-CN" altLang="en-US" sz="4000" b="1">
                <a:solidFill>
                  <a:srgbClr val="000000"/>
                </a:solidFill>
                <a:latin typeface="Times New Roman" pitchFamily="18" charset="0"/>
                <a:ea typeface="华文新魏" pitchFamily="2" charset="-122"/>
              </a:rPr>
              <a:t>建立起中央集权的政治体制，为进一步推行改革，富国强兵奠定了基础。</a:t>
            </a:r>
          </a:p>
        </p:txBody>
      </p:sp>
      <p:sp>
        <p:nvSpPr>
          <p:cNvPr id="24579" name="Rectangle 3"/>
          <p:cNvSpPr>
            <a:spLocks noChangeArrowheads="1"/>
          </p:cNvSpPr>
          <p:nvPr/>
        </p:nvSpPr>
        <p:spPr bwMode="auto">
          <a:xfrm>
            <a:off x="250825" y="338138"/>
            <a:ext cx="2233613"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SzPct val="70000"/>
              <a:buFont typeface="Wingdings" pitchFamily="2" charset="2"/>
              <a:buChar char="u"/>
              <a:defRPr sz="3200">
                <a:solidFill>
                  <a:schemeClr val="tx1"/>
                </a:solidFill>
                <a:latin typeface="Verdana" pitchFamily="34" charset="0"/>
                <a:ea typeface="宋体" charset="-122"/>
              </a:defRPr>
            </a:lvl1pPr>
            <a:lvl2pPr marL="742950" indent="-285750" eaLnBrk="0" hangingPunct="0">
              <a:spcBef>
                <a:spcPct val="20000"/>
              </a:spcBef>
              <a:buChar char="–"/>
              <a:defRPr sz="2800">
                <a:solidFill>
                  <a:schemeClr val="tx1"/>
                </a:solidFill>
                <a:latin typeface="Verdana" pitchFamily="34" charset="0"/>
                <a:ea typeface="宋体" charset="-122"/>
              </a:defRPr>
            </a:lvl2pPr>
            <a:lvl3pPr marL="1143000" indent="-228600" eaLnBrk="0" hangingPunct="0">
              <a:spcBef>
                <a:spcPct val="20000"/>
              </a:spcBef>
              <a:buClr>
                <a:schemeClr val="tx2"/>
              </a:buClr>
              <a:buSzPct val="70000"/>
              <a:buFont typeface="Wingdings" pitchFamily="2" charset="2"/>
              <a:buChar char="u"/>
              <a:defRPr sz="2400">
                <a:solidFill>
                  <a:schemeClr val="tx1"/>
                </a:solidFill>
                <a:latin typeface="Verdana" pitchFamily="34" charset="0"/>
                <a:ea typeface="宋体" charset="-122"/>
              </a:defRPr>
            </a:lvl3pPr>
            <a:lvl4pPr marL="1600200" indent="-228600" eaLnBrk="0" hangingPunct="0">
              <a:spcBef>
                <a:spcPct val="20000"/>
              </a:spcBef>
              <a:buChar char="–"/>
              <a:defRPr sz="2000">
                <a:solidFill>
                  <a:schemeClr val="tx1"/>
                </a:solidFill>
                <a:latin typeface="Verdana" pitchFamily="34" charset="0"/>
                <a:ea typeface="宋体" charset="-122"/>
              </a:defRPr>
            </a:lvl4pPr>
            <a:lvl5pPr marL="2057400" indent="-228600" eaLnBrk="0" hangingPunct="0">
              <a:spcBef>
                <a:spcPct val="20000"/>
              </a:spcBef>
              <a:buClr>
                <a:schemeClr val="folHlink"/>
              </a:buClr>
              <a:buSzPct val="70000"/>
              <a:buFont typeface="Wingdings" pitchFamily="2" charset="2"/>
              <a:buChar char="u"/>
              <a:defRPr sz="2000">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9pPr>
          </a:lstStyle>
          <a:p>
            <a:pPr eaLnBrk="1" hangingPunct="1">
              <a:spcBef>
                <a:spcPct val="0"/>
              </a:spcBef>
              <a:buClrTx/>
              <a:buSzTx/>
              <a:buFontTx/>
              <a:buNone/>
            </a:pPr>
            <a:r>
              <a:rPr kumimoji="1" lang="en-US" altLang="zh-CN" sz="4000" b="1" dirty="0">
                <a:solidFill>
                  <a:srgbClr val="000000"/>
                </a:solidFill>
                <a:latin typeface="黑体" pitchFamily="49" charset="-122"/>
                <a:ea typeface="黑体" pitchFamily="49" charset="-122"/>
              </a:rPr>
              <a:t>1.</a:t>
            </a:r>
            <a:r>
              <a:rPr kumimoji="1" lang="zh-CN" altLang="en-US" sz="4000" b="1">
                <a:solidFill>
                  <a:srgbClr val="000000"/>
                </a:solidFill>
                <a:latin typeface="黑体" pitchFamily="49" charset="-122"/>
                <a:ea typeface="黑体" pitchFamily="49" charset="-122"/>
              </a:rPr>
              <a:t>政治：</a:t>
            </a:r>
            <a:endParaRPr kumimoji="1" lang="zh-CN" altLang="en-US" sz="4000" b="1" u="sng">
              <a:solidFill>
                <a:srgbClr val="000000"/>
              </a:solidFill>
              <a:latin typeface="华文新魏" pitchFamily="2" charset="-122"/>
              <a:ea typeface="华文新魏" pitchFamily="2" charset="-122"/>
            </a:endParaRPr>
          </a:p>
        </p:txBody>
      </p:sp>
      <p:sp>
        <p:nvSpPr>
          <p:cNvPr id="64516" name="Rectangle 4">
            <a:hlinkClick r:id="" action="ppaction://hlinkshowjump?jump=nextslide"/>
          </p:cNvPr>
          <p:cNvSpPr>
            <a:spLocks noChangeArrowheads="1"/>
          </p:cNvSpPr>
          <p:nvPr/>
        </p:nvSpPr>
        <p:spPr bwMode="auto">
          <a:xfrm>
            <a:off x="250825" y="1117600"/>
            <a:ext cx="88931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SzPct val="70000"/>
              <a:buFont typeface="Wingdings" pitchFamily="2" charset="2"/>
              <a:buChar char="u"/>
              <a:defRPr sz="3200">
                <a:solidFill>
                  <a:schemeClr val="tx1"/>
                </a:solidFill>
                <a:latin typeface="Verdana" pitchFamily="34" charset="0"/>
                <a:ea typeface="宋体" charset="-122"/>
              </a:defRPr>
            </a:lvl1pPr>
            <a:lvl2pPr marL="742950" indent="-285750" eaLnBrk="0" hangingPunct="0">
              <a:spcBef>
                <a:spcPct val="20000"/>
              </a:spcBef>
              <a:buChar char="–"/>
              <a:defRPr sz="2800">
                <a:solidFill>
                  <a:schemeClr val="tx1"/>
                </a:solidFill>
                <a:latin typeface="Verdana" pitchFamily="34" charset="0"/>
                <a:ea typeface="宋体" charset="-122"/>
              </a:defRPr>
            </a:lvl2pPr>
            <a:lvl3pPr marL="1143000" indent="-228600" eaLnBrk="0" hangingPunct="0">
              <a:spcBef>
                <a:spcPct val="20000"/>
              </a:spcBef>
              <a:buClr>
                <a:schemeClr val="tx2"/>
              </a:buClr>
              <a:buSzPct val="70000"/>
              <a:buFont typeface="Wingdings" pitchFamily="2" charset="2"/>
              <a:buChar char="u"/>
              <a:defRPr sz="2400">
                <a:solidFill>
                  <a:schemeClr val="tx1"/>
                </a:solidFill>
                <a:latin typeface="Verdana" pitchFamily="34" charset="0"/>
                <a:ea typeface="宋体" charset="-122"/>
              </a:defRPr>
            </a:lvl3pPr>
            <a:lvl4pPr marL="1600200" indent="-228600" eaLnBrk="0" hangingPunct="0">
              <a:spcBef>
                <a:spcPct val="20000"/>
              </a:spcBef>
              <a:buChar char="–"/>
              <a:defRPr sz="2000">
                <a:solidFill>
                  <a:schemeClr val="tx1"/>
                </a:solidFill>
                <a:latin typeface="Verdana" pitchFamily="34" charset="0"/>
                <a:ea typeface="宋体" charset="-122"/>
              </a:defRPr>
            </a:lvl4pPr>
            <a:lvl5pPr marL="2057400" indent="-228600" eaLnBrk="0" hangingPunct="0">
              <a:spcBef>
                <a:spcPct val="20000"/>
              </a:spcBef>
              <a:buClr>
                <a:schemeClr val="folHlink"/>
              </a:buClr>
              <a:buSzPct val="70000"/>
              <a:buFont typeface="Wingdings" pitchFamily="2" charset="2"/>
              <a:buChar char="u"/>
              <a:defRPr sz="2000">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9pPr>
          </a:lstStyle>
          <a:p>
            <a:pPr eaLnBrk="1" hangingPunct="1">
              <a:spcBef>
                <a:spcPct val="0"/>
              </a:spcBef>
              <a:buClrTx/>
              <a:buSzTx/>
              <a:buFontTx/>
              <a:buNone/>
            </a:pPr>
            <a:r>
              <a:rPr kumimoji="1" lang="zh-CN" altLang="en-US" sz="3600" b="1">
                <a:solidFill>
                  <a:srgbClr val="000000"/>
                </a:solidFill>
                <a:latin typeface="华文中宋" pitchFamily="2" charset="-122"/>
                <a:ea typeface="华文中宋" pitchFamily="2" charset="-122"/>
              </a:rPr>
              <a:t>（</a:t>
            </a:r>
            <a:r>
              <a:rPr kumimoji="1" lang="en-US" altLang="zh-CN" sz="3600" b="1" dirty="0">
                <a:solidFill>
                  <a:srgbClr val="000000"/>
                </a:solidFill>
                <a:latin typeface="华文中宋" pitchFamily="2" charset="-122"/>
                <a:ea typeface="华文中宋" pitchFamily="2" charset="-122"/>
              </a:rPr>
              <a:t>1</a:t>
            </a:r>
            <a:r>
              <a:rPr kumimoji="1" lang="zh-CN" altLang="en-US" sz="3600" b="1">
                <a:solidFill>
                  <a:srgbClr val="000000"/>
                </a:solidFill>
                <a:latin typeface="华文中宋" pitchFamily="2" charset="-122"/>
                <a:ea typeface="华文中宋" pitchFamily="2" charset="-122"/>
              </a:rPr>
              <a:t>）</a:t>
            </a:r>
            <a:r>
              <a:rPr kumimoji="1" lang="zh-CN" altLang="en-US" sz="3600" b="1">
                <a:solidFill>
                  <a:srgbClr val="C00000"/>
                </a:solidFill>
                <a:latin typeface="华文中宋" pitchFamily="2" charset="-122"/>
                <a:ea typeface="华文中宋" pitchFamily="2" charset="-122"/>
              </a:rPr>
              <a:t>废藩置县</a:t>
            </a:r>
            <a:r>
              <a:rPr kumimoji="1" lang="zh-CN" altLang="en-US" sz="3600" b="1">
                <a:solidFill>
                  <a:srgbClr val="000000"/>
                </a:solidFill>
                <a:latin typeface="华文中宋" pitchFamily="2" charset="-122"/>
                <a:ea typeface="华文中宋" pitchFamily="2" charset="-122"/>
              </a:rPr>
              <a:t>：废除藩国，设置都、 道、府、县，把地方置于中央直接管辖之下。　</a:t>
            </a:r>
          </a:p>
        </p:txBody>
      </p:sp>
      <p:sp>
        <p:nvSpPr>
          <p:cNvPr id="64517" name="Rectangle 5">
            <a:hlinkClick r:id="rId3" action="ppaction://hlinksldjump"/>
          </p:cNvPr>
          <p:cNvSpPr>
            <a:spLocks noChangeArrowheads="1"/>
          </p:cNvSpPr>
          <p:nvPr/>
        </p:nvSpPr>
        <p:spPr bwMode="auto">
          <a:xfrm>
            <a:off x="250825" y="2257425"/>
            <a:ext cx="88931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SzPct val="70000"/>
              <a:buFont typeface="Wingdings" pitchFamily="2" charset="2"/>
              <a:buChar char="u"/>
              <a:defRPr sz="3200">
                <a:solidFill>
                  <a:schemeClr val="tx1"/>
                </a:solidFill>
                <a:latin typeface="Verdana" pitchFamily="34" charset="0"/>
                <a:ea typeface="宋体" charset="-122"/>
              </a:defRPr>
            </a:lvl1pPr>
            <a:lvl2pPr marL="742950" indent="-285750" eaLnBrk="0" hangingPunct="0">
              <a:spcBef>
                <a:spcPct val="20000"/>
              </a:spcBef>
              <a:buChar char="–"/>
              <a:defRPr sz="2800">
                <a:solidFill>
                  <a:schemeClr val="tx1"/>
                </a:solidFill>
                <a:latin typeface="Verdana" pitchFamily="34" charset="0"/>
                <a:ea typeface="宋体" charset="-122"/>
              </a:defRPr>
            </a:lvl2pPr>
            <a:lvl3pPr marL="1143000" indent="-228600" eaLnBrk="0" hangingPunct="0">
              <a:spcBef>
                <a:spcPct val="20000"/>
              </a:spcBef>
              <a:buClr>
                <a:schemeClr val="tx2"/>
              </a:buClr>
              <a:buSzPct val="70000"/>
              <a:buFont typeface="Wingdings" pitchFamily="2" charset="2"/>
              <a:buChar char="u"/>
              <a:defRPr sz="2400">
                <a:solidFill>
                  <a:schemeClr val="tx1"/>
                </a:solidFill>
                <a:latin typeface="Verdana" pitchFamily="34" charset="0"/>
                <a:ea typeface="宋体" charset="-122"/>
              </a:defRPr>
            </a:lvl3pPr>
            <a:lvl4pPr marL="1600200" indent="-228600" eaLnBrk="0" hangingPunct="0">
              <a:spcBef>
                <a:spcPct val="20000"/>
              </a:spcBef>
              <a:buChar char="–"/>
              <a:defRPr sz="2000">
                <a:solidFill>
                  <a:schemeClr val="tx1"/>
                </a:solidFill>
                <a:latin typeface="Verdana" pitchFamily="34" charset="0"/>
                <a:ea typeface="宋体" charset="-122"/>
              </a:defRPr>
            </a:lvl4pPr>
            <a:lvl5pPr marL="2057400" indent="-228600" eaLnBrk="0" hangingPunct="0">
              <a:spcBef>
                <a:spcPct val="20000"/>
              </a:spcBef>
              <a:buClr>
                <a:schemeClr val="folHlink"/>
              </a:buClr>
              <a:buSzPct val="70000"/>
              <a:buFont typeface="Wingdings" pitchFamily="2" charset="2"/>
              <a:buChar char="u"/>
              <a:defRPr sz="2000">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9pPr>
          </a:lstStyle>
          <a:p>
            <a:pPr eaLnBrk="1" hangingPunct="1">
              <a:spcBef>
                <a:spcPct val="0"/>
              </a:spcBef>
              <a:buClrTx/>
              <a:buSzTx/>
              <a:buFontTx/>
              <a:buNone/>
            </a:pPr>
            <a:r>
              <a:rPr kumimoji="1" lang="zh-CN" altLang="en-US" sz="3600" b="1">
                <a:solidFill>
                  <a:srgbClr val="000000"/>
                </a:solidFill>
                <a:latin typeface="华文中宋" pitchFamily="2" charset="-122"/>
                <a:ea typeface="华文中宋" pitchFamily="2" charset="-122"/>
              </a:rPr>
              <a:t>（</a:t>
            </a:r>
            <a:r>
              <a:rPr kumimoji="1" lang="en-US" altLang="zh-CN" sz="3600" b="1" dirty="0">
                <a:solidFill>
                  <a:srgbClr val="000000"/>
                </a:solidFill>
                <a:latin typeface="华文中宋" pitchFamily="2" charset="-122"/>
                <a:ea typeface="华文中宋" pitchFamily="2" charset="-122"/>
              </a:rPr>
              <a:t>2</a:t>
            </a:r>
            <a:r>
              <a:rPr kumimoji="1" lang="zh-CN" altLang="en-US" sz="3600" b="1">
                <a:solidFill>
                  <a:srgbClr val="000000"/>
                </a:solidFill>
                <a:latin typeface="华文中宋" pitchFamily="2" charset="-122"/>
                <a:ea typeface="华文中宋" pitchFamily="2" charset="-122"/>
              </a:rPr>
              <a:t>）</a:t>
            </a:r>
            <a:r>
              <a:rPr kumimoji="1" lang="zh-CN" altLang="en-US" sz="3600" b="1">
                <a:solidFill>
                  <a:srgbClr val="C00000"/>
                </a:solidFill>
                <a:latin typeface="华文中宋" pitchFamily="2" charset="-122"/>
                <a:ea typeface="华文中宋" pitchFamily="2" charset="-122"/>
              </a:rPr>
              <a:t>废除等级制度</a:t>
            </a:r>
            <a:r>
              <a:rPr kumimoji="1" lang="zh-CN" altLang="en-US" sz="3600" b="1">
                <a:solidFill>
                  <a:srgbClr val="000000"/>
                </a:solidFill>
                <a:latin typeface="华文中宋" pitchFamily="2" charset="-122"/>
                <a:ea typeface="华文中宋" pitchFamily="2" charset="-122"/>
              </a:rPr>
              <a:t>：宣布“四民平等”，取消了等级身份制和武士阶层特权。　</a:t>
            </a:r>
          </a:p>
        </p:txBody>
      </p:sp>
      <p:sp>
        <p:nvSpPr>
          <p:cNvPr id="64518" name="AutoShape 6"/>
          <p:cNvSpPr>
            <a:spLocks noChangeArrowheads="1"/>
          </p:cNvSpPr>
          <p:nvPr/>
        </p:nvSpPr>
        <p:spPr bwMode="auto">
          <a:xfrm>
            <a:off x="611188" y="4117975"/>
            <a:ext cx="1223962" cy="600075"/>
          </a:xfrm>
          <a:prstGeom prst="rightArrow">
            <a:avLst>
              <a:gd name="adj1" fmla="val 50000"/>
              <a:gd name="adj2" fmla="val 42493"/>
            </a:avLst>
          </a:prstGeom>
          <a:solidFill>
            <a:srgbClr val="0000FF"/>
          </a:solidFill>
          <a:ln w="38100">
            <a:solidFill>
              <a:schemeClr val="tx1"/>
            </a:solidFill>
            <a:miter lim="800000"/>
            <a:headEnd/>
            <a:tailEnd/>
          </a:ln>
        </p:spPr>
        <p:txBody>
          <a:bodyPr wrap="none" anchor="ctr"/>
          <a:lstStyle>
            <a:lvl1pPr eaLnBrk="0" hangingPunct="0">
              <a:spcBef>
                <a:spcPct val="20000"/>
              </a:spcBef>
              <a:buClr>
                <a:schemeClr val="hlink"/>
              </a:buClr>
              <a:buSzPct val="70000"/>
              <a:buFont typeface="Wingdings" pitchFamily="2" charset="2"/>
              <a:buChar char="u"/>
              <a:defRPr sz="3200">
                <a:solidFill>
                  <a:schemeClr val="tx1"/>
                </a:solidFill>
                <a:latin typeface="Verdana" pitchFamily="34" charset="0"/>
                <a:ea typeface="宋体" charset="-122"/>
              </a:defRPr>
            </a:lvl1pPr>
            <a:lvl2pPr marL="742950" indent="-285750" eaLnBrk="0" hangingPunct="0">
              <a:spcBef>
                <a:spcPct val="20000"/>
              </a:spcBef>
              <a:buChar char="–"/>
              <a:defRPr sz="2800">
                <a:solidFill>
                  <a:schemeClr val="tx1"/>
                </a:solidFill>
                <a:latin typeface="Verdana" pitchFamily="34" charset="0"/>
                <a:ea typeface="宋体" charset="-122"/>
              </a:defRPr>
            </a:lvl2pPr>
            <a:lvl3pPr marL="1143000" indent="-228600" eaLnBrk="0" hangingPunct="0">
              <a:spcBef>
                <a:spcPct val="20000"/>
              </a:spcBef>
              <a:buClr>
                <a:schemeClr val="tx2"/>
              </a:buClr>
              <a:buSzPct val="70000"/>
              <a:buFont typeface="Wingdings" pitchFamily="2" charset="2"/>
              <a:buChar char="u"/>
              <a:defRPr sz="2400">
                <a:solidFill>
                  <a:schemeClr val="tx1"/>
                </a:solidFill>
                <a:latin typeface="Verdana" pitchFamily="34" charset="0"/>
                <a:ea typeface="宋体" charset="-122"/>
              </a:defRPr>
            </a:lvl3pPr>
            <a:lvl4pPr marL="1600200" indent="-228600" eaLnBrk="0" hangingPunct="0">
              <a:spcBef>
                <a:spcPct val="20000"/>
              </a:spcBef>
              <a:buChar char="–"/>
              <a:defRPr sz="2000">
                <a:solidFill>
                  <a:schemeClr val="tx1"/>
                </a:solidFill>
                <a:latin typeface="Verdana" pitchFamily="34" charset="0"/>
                <a:ea typeface="宋体" charset="-122"/>
              </a:defRPr>
            </a:lvl4pPr>
            <a:lvl5pPr marL="2057400" indent="-228600" eaLnBrk="0" hangingPunct="0">
              <a:spcBef>
                <a:spcPct val="20000"/>
              </a:spcBef>
              <a:buClr>
                <a:schemeClr val="folHlink"/>
              </a:buClr>
              <a:buSzPct val="70000"/>
              <a:buFont typeface="Wingdings" pitchFamily="2" charset="2"/>
              <a:buChar char="u"/>
              <a:defRPr sz="2000">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9pPr>
          </a:lstStyle>
          <a:p>
            <a:pPr eaLnBrk="1" hangingPunct="1">
              <a:spcBef>
                <a:spcPct val="0"/>
              </a:spcBef>
              <a:buClrTx/>
              <a:buSzTx/>
              <a:buFontTx/>
              <a:buNone/>
            </a:pPr>
            <a:endParaRPr lang="zh-CN" altLang="en-US" sz="1800"/>
          </a:p>
        </p:txBody>
      </p:sp>
      <p:sp>
        <p:nvSpPr>
          <p:cNvPr id="64519" name="Rectangle 7"/>
          <p:cNvSpPr>
            <a:spLocks noChangeArrowheads="1"/>
          </p:cNvSpPr>
          <p:nvPr/>
        </p:nvSpPr>
        <p:spPr bwMode="auto">
          <a:xfrm>
            <a:off x="2195513" y="325438"/>
            <a:ext cx="63595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hlink"/>
              </a:buClr>
              <a:buSzPct val="70000"/>
              <a:buFont typeface="Wingdings" pitchFamily="2" charset="2"/>
              <a:buChar char="u"/>
              <a:defRPr sz="3200">
                <a:solidFill>
                  <a:schemeClr val="tx1"/>
                </a:solidFill>
                <a:latin typeface="Verdana" pitchFamily="34" charset="0"/>
                <a:ea typeface="宋体" charset="-122"/>
              </a:defRPr>
            </a:lvl1pPr>
            <a:lvl2pPr marL="742950" indent="-285750" eaLnBrk="0" hangingPunct="0">
              <a:spcBef>
                <a:spcPct val="20000"/>
              </a:spcBef>
              <a:buChar char="–"/>
              <a:defRPr sz="2800">
                <a:solidFill>
                  <a:schemeClr val="tx1"/>
                </a:solidFill>
                <a:latin typeface="Verdana" pitchFamily="34" charset="0"/>
                <a:ea typeface="宋体" charset="-122"/>
              </a:defRPr>
            </a:lvl2pPr>
            <a:lvl3pPr marL="1143000" indent="-228600" eaLnBrk="0" hangingPunct="0">
              <a:spcBef>
                <a:spcPct val="20000"/>
              </a:spcBef>
              <a:buClr>
                <a:schemeClr val="tx2"/>
              </a:buClr>
              <a:buSzPct val="70000"/>
              <a:buFont typeface="Wingdings" pitchFamily="2" charset="2"/>
              <a:buChar char="u"/>
              <a:defRPr sz="2400">
                <a:solidFill>
                  <a:schemeClr val="tx1"/>
                </a:solidFill>
                <a:latin typeface="Verdana" pitchFamily="34" charset="0"/>
                <a:ea typeface="宋体" charset="-122"/>
              </a:defRPr>
            </a:lvl3pPr>
            <a:lvl4pPr marL="1600200" indent="-228600" eaLnBrk="0" hangingPunct="0">
              <a:spcBef>
                <a:spcPct val="20000"/>
              </a:spcBef>
              <a:buChar char="–"/>
              <a:defRPr sz="2000">
                <a:solidFill>
                  <a:schemeClr val="tx1"/>
                </a:solidFill>
                <a:latin typeface="Verdana" pitchFamily="34" charset="0"/>
                <a:ea typeface="宋体" charset="-122"/>
              </a:defRPr>
            </a:lvl4pPr>
            <a:lvl5pPr marL="2057400" indent="-228600" eaLnBrk="0" hangingPunct="0">
              <a:spcBef>
                <a:spcPct val="20000"/>
              </a:spcBef>
              <a:buClr>
                <a:schemeClr val="folHlink"/>
              </a:buClr>
              <a:buSzPct val="70000"/>
              <a:buFont typeface="Wingdings" pitchFamily="2" charset="2"/>
              <a:buChar char="u"/>
              <a:defRPr sz="2000">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9pPr>
          </a:lstStyle>
          <a:p>
            <a:pPr eaLnBrk="1" hangingPunct="1">
              <a:spcBef>
                <a:spcPct val="0"/>
              </a:spcBef>
              <a:buClrTx/>
              <a:buSzTx/>
              <a:buFontTx/>
              <a:buNone/>
            </a:pPr>
            <a:r>
              <a:rPr kumimoji="1" lang="zh-CN" altLang="en-US" sz="4000" b="1">
                <a:solidFill>
                  <a:srgbClr val="000000"/>
                </a:solidFill>
                <a:latin typeface="Arial" charset="0"/>
                <a:ea typeface="华文新魏" pitchFamily="2" charset="-122"/>
              </a:rPr>
              <a:t>废除旧体制，加强中央集权</a:t>
            </a:r>
          </a:p>
        </p:txBody>
      </p:sp>
    </p:spTree>
    <p:extLst>
      <p:ext uri="{BB962C8B-B14F-4D97-AF65-F5344CB8AC3E}">
        <p14:creationId xmlns:p14="http://schemas.microsoft.com/office/powerpoint/2010/main" val="327864115"/>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4519">
                                            <p:txEl>
                                              <p:pRg st="0" end="0"/>
                                            </p:txEl>
                                          </p:spTgt>
                                        </p:tgtEl>
                                        <p:attrNameLst>
                                          <p:attrName>style.visibility</p:attrName>
                                        </p:attrNameLst>
                                      </p:cBhvr>
                                      <p:to>
                                        <p:strVal val="visible"/>
                                      </p:to>
                                    </p:set>
                                    <p:animEffect transition="in" filter="wipe(left)">
                                      <p:cBhvr>
                                        <p:cTn id="7" dur="500"/>
                                        <p:tgtEl>
                                          <p:spTgt spid="6451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4516"/>
                                        </p:tgtEl>
                                        <p:attrNameLst>
                                          <p:attrName>style.visibility</p:attrName>
                                        </p:attrNameLst>
                                      </p:cBhvr>
                                      <p:to>
                                        <p:strVal val="visible"/>
                                      </p:to>
                                    </p:set>
                                  </p:childTnLst>
                                </p:cTn>
                              </p:par>
                            </p:childTnLst>
                          </p:cTn>
                        </p:par>
                        <p:par>
                          <p:cTn id="12" fill="hold" nodeType="afterGroup">
                            <p:stCondLst>
                              <p:cond delay="0"/>
                            </p:stCondLst>
                            <p:childTnLst>
                              <p:par>
                                <p:cTn id="13" presetID="1" presetClass="entr" presetSubtype="0" fill="hold" grpId="0" nodeType="afterEffect">
                                  <p:stCondLst>
                                    <p:cond delay="0"/>
                                  </p:stCondLst>
                                  <p:childTnLst>
                                    <p:set>
                                      <p:cBhvr>
                                        <p:cTn id="14" dur="1" fill="hold">
                                          <p:stCondLst>
                                            <p:cond delay="0"/>
                                          </p:stCondLst>
                                        </p:cTn>
                                        <p:tgtEl>
                                          <p:spTgt spid="6451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64518"/>
                                        </p:tgtEl>
                                        <p:attrNameLst>
                                          <p:attrName>style.visibility</p:attrName>
                                        </p:attrNameLst>
                                      </p:cBhvr>
                                      <p:to>
                                        <p:strVal val="visible"/>
                                      </p:to>
                                    </p:set>
                                    <p:animEffect transition="in" filter="wipe(left)">
                                      <p:cBhvr>
                                        <p:cTn id="19" dur="500"/>
                                        <p:tgtEl>
                                          <p:spTgt spid="64518"/>
                                        </p:tgtEl>
                                      </p:cBhvr>
                                    </p:animEffect>
                                  </p:childTnLst>
                                </p:cTn>
                              </p:par>
                            </p:childTnLst>
                          </p:cTn>
                        </p:par>
                        <p:par>
                          <p:cTn id="20" fill="hold" nodeType="afterGroup">
                            <p:stCondLst>
                              <p:cond delay="500"/>
                            </p:stCondLst>
                            <p:childTnLst>
                              <p:par>
                                <p:cTn id="21" presetID="4" presetClass="entr" presetSubtype="16" fill="hold" grpId="0" nodeType="afterEffect">
                                  <p:stCondLst>
                                    <p:cond delay="0"/>
                                  </p:stCondLst>
                                  <p:childTnLst>
                                    <p:set>
                                      <p:cBhvr>
                                        <p:cTn id="22" dur="1" fill="hold">
                                          <p:stCondLst>
                                            <p:cond delay="0"/>
                                          </p:stCondLst>
                                        </p:cTn>
                                        <p:tgtEl>
                                          <p:spTgt spid="64514"/>
                                        </p:tgtEl>
                                        <p:attrNameLst>
                                          <p:attrName>style.visibility</p:attrName>
                                        </p:attrNameLst>
                                      </p:cBhvr>
                                      <p:to>
                                        <p:strVal val="visible"/>
                                      </p:to>
                                    </p:set>
                                    <p:animEffect transition="in" filter="box(in)">
                                      <p:cBhvr>
                                        <p:cTn id="23" dur="500"/>
                                        <p:tgtEl>
                                          <p:spTgt spid="645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4" grpId="0" animBg="1"/>
      <p:bldP spid="64516" grpId="0"/>
      <p:bldP spid="64517" grpId="0"/>
      <p:bldP spid="64518"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0" y="0"/>
            <a:ext cx="20399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SzPct val="70000"/>
              <a:buFont typeface="Wingdings" pitchFamily="2" charset="2"/>
              <a:buChar char="u"/>
              <a:defRPr sz="3200">
                <a:solidFill>
                  <a:schemeClr val="tx1"/>
                </a:solidFill>
                <a:latin typeface="Verdana" pitchFamily="34" charset="0"/>
                <a:ea typeface="宋体" charset="-122"/>
              </a:defRPr>
            </a:lvl1pPr>
            <a:lvl2pPr marL="742950" indent="-285750" eaLnBrk="0" hangingPunct="0">
              <a:spcBef>
                <a:spcPct val="20000"/>
              </a:spcBef>
              <a:buChar char="–"/>
              <a:defRPr sz="2800">
                <a:solidFill>
                  <a:schemeClr val="tx1"/>
                </a:solidFill>
                <a:latin typeface="Verdana" pitchFamily="34" charset="0"/>
                <a:ea typeface="宋体" charset="-122"/>
              </a:defRPr>
            </a:lvl2pPr>
            <a:lvl3pPr marL="1143000" indent="-228600" eaLnBrk="0" hangingPunct="0">
              <a:spcBef>
                <a:spcPct val="20000"/>
              </a:spcBef>
              <a:buClr>
                <a:schemeClr val="tx2"/>
              </a:buClr>
              <a:buSzPct val="70000"/>
              <a:buFont typeface="Wingdings" pitchFamily="2" charset="2"/>
              <a:buChar char="u"/>
              <a:defRPr sz="2400">
                <a:solidFill>
                  <a:schemeClr val="tx1"/>
                </a:solidFill>
                <a:latin typeface="Verdana" pitchFamily="34" charset="0"/>
                <a:ea typeface="宋体" charset="-122"/>
              </a:defRPr>
            </a:lvl3pPr>
            <a:lvl4pPr marL="1600200" indent="-228600" eaLnBrk="0" hangingPunct="0">
              <a:spcBef>
                <a:spcPct val="20000"/>
              </a:spcBef>
              <a:buChar char="–"/>
              <a:defRPr sz="2000">
                <a:solidFill>
                  <a:schemeClr val="tx1"/>
                </a:solidFill>
                <a:latin typeface="Verdana" pitchFamily="34" charset="0"/>
                <a:ea typeface="宋体" charset="-122"/>
              </a:defRPr>
            </a:lvl4pPr>
            <a:lvl5pPr marL="2057400" indent="-228600" eaLnBrk="0" hangingPunct="0">
              <a:spcBef>
                <a:spcPct val="20000"/>
              </a:spcBef>
              <a:buClr>
                <a:schemeClr val="folHlink"/>
              </a:buClr>
              <a:buSzPct val="70000"/>
              <a:buFont typeface="Wingdings" pitchFamily="2" charset="2"/>
              <a:buChar char="u"/>
              <a:defRPr sz="2000">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9pPr>
          </a:lstStyle>
          <a:p>
            <a:pPr eaLnBrk="1" hangingPunct="1">
              <a:spcBef>
                <a:spcPct val="0"/>
              </a:spcBef>
              <a:buClrTx/>
              <a:buSzTx/>
              <a:buFontTx/>
              <a:buNone/>
            </a:pPr>
            <a:r>
              <a:rPr kumimoji="1" lang="en-US" altLang="zh-CN" sz="3600" b="1" dirty="0">
                <a:solidFill>
                  <a:srgbClr val="000000"/>
                </a:solidFill>
                <a:latin typeface="黑体" pitchFamily="49" charset="-122"/>
                <a:ea typeface="黑体" pitchFamily="49" charset="-122"/>
              </a:rPr>
              <a:t>2.</a:t>
            </a:r>
            <a:r>
              <a:rPr kumimoji="1" lang="zh-CN" altLang="en-US" sz="3600" b="1">
                <a:solidFill>
                  <a:srgbClr val="000000"/>
                </a:solidFill>
                <a:latin typeface="黑体" pitchFamily="49" charset="-122"/>
                <a:ea typeface="黑体" pitchFamily="49" charset="-122"/>
              </a:rPr>
              <a:t>经济：</a:t>
            </a:r>
            <a:endParaRPr kumimoji="1" lang="zh-CN" altLang="en-US" b="1" u="sng">
              <a:solidFill>
                <a:srgbClr val="000000"/>
              </a:solidFill>
              <a:latin typeface="华文新魏" pitchFamily="2" charset="-122"/>
              <a:ea typeface="华文新魏" pitchFamily="2" charset="-122"/>
            </a:endParaRPr>
          </a:p>
        </p:txBody>
      </p:sp>
      <p:sp>
        <p:nvSpPr>
          <p:cNvPr id="65539" name="Rectangle 3"/>
          <p:cNvSpPr>
            <a:spLocks noChangeArrowheads="1"/>
          </p:cNvSpPr>
          <p:nvPr/>
        </p:nvSpPr>
        <p:spPr bwMode="auto">
          <a:xfrm>
            <a:off x="1692275" y="390525"/>
            <a:ext cx="756126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lr>
                <a:schemeClr val="hlink"/>
              </a:buClr>
              <a:buSzPct val="70000"/>
              <a:buFont typeface="Wingdings" pitchFamily="2" charset="2"/>
              <a:buChar char="u"/>
              <a:defRPr sz="3200">
                <a:solidFill>
                  <a:schemeClr val="tx1"/>
                </a:solidFill>
                <a:latin typeface="Verdana" pitchFamily="34" charset="0"/>
                <a:ea typeface="宋体" charset="-122"/>
              </a:defRPr>
            </a:lvl1pPr>
            <a:lvl2pPr marL="742950" indent="-285750" eaLnBrk="0" hangingPunct="0">
              <a:spcBef>
                <a:spcPct val="20000"/>
              </a:spcBef>
              <a:buChar char="–"/>
              <a:defRPr sz="2800">
                <a:solidFill>
                  <a:schemeClr val="tx1"/>
                </a:solidFill>
                <a:latin typeface="Verdana" pitchFamily="34" charset="0"/>
                <a:ea typeface="宋体" charset="-122"/>
              </a:defRPr>
            </a:lvl2pPr>
            <a:lvl3pPr marL="1143000" indent="-228600" eaLnBrk="0" hangingPunct="0">
              <a:spcBef>
                <a:spcPct val="20000"/>
              </a:spcBef>
              <a:buClr>
                <a:schemeClr val="tx2"/>
              </a:buClr>
              <a:buSzPct val="70000"/>
              <a:buFont typeface="Wingdings" pitchFamily="2" charset="2"/>
              <a:buChar char="u"/>
              <a:defRPr sz="2400">
                <a:solidFill>
                  <a:schemeClr val="tx1"/>
                </a:solidFill>
                <a:latin typeface="Verdana" pitchFamily="34" charset="0"/>
                <a:ea typeface="宋体" charset="-122"/>
              </a:defRPr>
            </a:lvl3pPr>
            <a:lvl4pPr marL="1600200" indent="-228600" eaLnBrk="0" hangingPunct="0">
              <a:spcBef>
                <a:spcPct val="20000"/>
              </a:spcBef>
              <a:buChar char="–"/>
              <a:defRPr sz="2000">
                <a:solidFill>
                  <a:schemeClr val="tx1"/>
                </a:solidFill>
                <a:latin typeface="Verdana" pitchFamily="34" charset="0"/>
                <a:ea typeface="宋体" charset="-122"/>
              </a:defRPr>
            </a:lvl4pPr>
            <a:lvl5pPr marL="2057400" indent="-228600" eaLnBrk="0" hangingPunct="0">
              <a:spcBef>
                <a:spcPct val="20000"/>
              </a:spcBef>
              <a:buClr>
                <a:schemeClr val="folHlink"/>
              </a:buClr>
              <a:buSzPct val="70000"/>
              <a:buFont typeface="Wingdings" pitchFamily="2" charset="2"/>
              <a:buChar char="u"/>
              <a:defRPr sz="2000">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9pPr>
          </a:lstStyle>
          <a:p>
            <a:pPr eaLnBrk="1" hangingPunct="1">
              <a:spcBef>
                <a:spcPct val="0"/>
              </a:spcBef>
              <a:buClrTx/>
              <a:buSzTx/>
              <a:buFontTx/>
              <a:buNone/>
            </a:pPr>
            <a:r>
              <a:rPr kumimoji="1" lang="zh-CN" altLang="en-US" sz="2800" b="1">
                <a:solidFill>
                  <a:srgbClr val="000000"/>
                </a:solidFill>
                <a:latin typeface="黑体" pitchFamily="49" charset="-122"/>
                <a:ea typeface="黑体" pitchFamily="49" charset="-122"/>
              </a:rPr>
              <a:t>土地改革：</a:t>
            </a:r>
            <a:r>
              <a:rPr kumimoji="1" lang="zh-CN" altLang="en-US" sz="2800" b="1">
                <a:solidFill>
                  <a:srgbClr val="000000"/>
                </a:solidFill>
                <a:latin typeface="华文新魏" pitchFamily="2" charset="-122"/>
                <a:ea typeface="华文新魏" pitchFamily="2" charset="-122"/>
              </a:rPr>
              <a:t>废除领主土地所有制</a:t>
            </a:r>
            <a:r>
              <a:rPr kumimoji="1" lang="en-US" altLang="zh-CN" sz="2800" b="1" dirty="0">
                <a:solidFill>
                  <a:srgbClr val="000000"/>
                </a:solidFill>
                <a:latin typeface="华文新魏" pitchFamily="2" charset="-122"/>
                <a:ea typeface="华文新魏" pitchFamily="2" charset="-122"/>
              </a:rPr>
              <a:t>,</a:t>
            </a:r>
            <a:r>
              <a:rPr kumimoji="1" lang="zh-CN" altLang="en-US" sz="2800" b="1">
                <a:solidFill>
                  <a:srgbClr val="000000"/>
                </a:solidFill>
                <a:latin typeface="华文新魏" pitchFamily="2" charset="-122"/>
                <a:ea typeface="华文新魏" pitchFamily="2" charset="-122"/>
              </a:rPr>
              <a:t>承认土地私有</a:t>
            </a:r>
            <a:r>
              <a:rPr kumimoji="1" lang="zh-CN" altLang="en-US" sz="2800" b="1">
                <a:solidFill>
                  <a:srgbClr val="000000"/>
                </a:solidFill>
                <a:latin typeface="黑体" pitchFamily="49" charset="-122"/>
                <a:ea typeface="黑体" pitchFamily="49" charset="-122"/>
              </a:rPr>
              <a:t> </a:t>
            </a:r>
          </a:p>
        </p:txBody>
      </p:sp>
      <p:sp>
        <p:nvSpPr>
          <p:cNvPr id="65540" name="Rectangle 4"/>
          <p:cNvSpPr>
            <a:spLocks noChangeArrowheads="1"/>
          </p:cNvSpPr>
          <p:nvPr/>
        </p:nvSpPr>
        <p:spPr bwMode="auto">
          <a:xfrm>
            <a:off x="423863" y="2436813"/>
            <a:ext cx="614362" cy="200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spAutoFit/>
          </a:bodyPr>
          <a:lstStyle>
            <a:lvl1pPr eaLnBrk="0" hangingPunct="0">
              <a:spcBef>
                <a:spcPct val="20000"/>
              </a:spcBef>
              <a:buClr>
                <a:schemeClr val="hlink"/>
              </a:buClr>
              <a:buSzPct val="70000"/>
              <a:buFont typeface="Wingdings" pitchFamily="2" charset="2"/>
              <a:buChar char="u"/>
              <a:defRPr sz="3200">
                <a:solidFill>
                  <a:schemeClr val="tx1"/>
                </a:solidFill>
                <a:latin typeface="Verdana" pitchFamily="34" charset="0"/>
                <a:ea typeface="宋体" charset="-122"/>
              </a:defRPr>
            </a:lvl1pPr>
            <a:lvl2pPr marL="742950" indent="-285750" eaLnBrk="0" hangingPunct="0">
              <a:spcBef>
                <a:spcPct val="20000"/>
              </a:spcBef>
              <a:buChar char="–"/>
              <a:defRPr sz="2800">
                <a:solidFill>
                  <a:schemeClr val="tx1"/>
                </a:solidFill>
                <a:latin typeface="Verdana" pitchFamily="34" charset="0"/>
                <a:ea typeface="宋体" charset="-122"/>
              </a:defRPr>
            </a:lvl2pPr>
            <a:lvl3pPr marL="1143000" indent="-228600" eaLnBrk="0" hangingPunct="0">
              <a:spcBef>
                <a:spcPct val="20000"/>
              </a:spcBef>
              <a:buClr>
                <a:schemeClr val="tx2"/>
              </a:buClr>
              <a:buSzPct val="70000"/>
              <a:buFont typeface="Wingdings" pitchFamily="2" charset="2"/>
              <a:buChar char="u"/>
              <a:defRPr sz="2400">
                <a:solidFill>
                  <a:schemeClr val="tx1"/>
                </a:solidFill>
                <a:latin typeface="Verdana" pitchFamily="34" charset="0"/>
                <a:ea typeface="宋体" charset="-122"/>
              </a:defRPr>
            </a:lvl3pPr>
            <a:lvl4pPr marL="1600200" indent="-228600" eaLnBrk="0" hangingPunct="0">
              <a:spcBef>
                <a:spcPct val="20000"/>
              </a:spcBef>
              <a:buChar char="–"/>
              <a:defRPr sz="2000">
                <a:solidFill>
                  <a:schemeClr val="tx1"/>
                </a:solidFill>
                <a:latin typeface="Verdana" pitchFamily="34" charset="0"/>
                <a:ea typeface="宋体" charset="-122"/>
              </a:defRPr>
            </a:lvl4pPr>
            <a:lvl5pPr marL="2057400" indent="-228600" eaLnBrk="0" hangingPunct="0">
              <a:spcBef>
                <a:spcPct val="20000"/>
              </a:spcBef>
              <a:buClr>
                <a:schemeClr val="folHlink"/>
              </a:buClr>
              <a:buSzPct val="70000"/>
              <a:buFont typeface="Wingdings" pitchFamily="2" charset="2"/>
              <a:buChar char="u"/>
              <a:defRPr sz="2000">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9pPr>
          </a:lstStyle>
          <a:p>
            <a:pPr eaLnBrk="1" hangingPunct="1">
              <a:spcBef>
                <a:spcPct val="0"/>
              </a:spcBef>
              <a:buClrTx/>
              <a:buSzTx/>
              <a:buFontTx/>
              <a:buNone/>
            </a:pPr>
            <a:r>
              <a:rPr kumimoji="1" lang="zh-CN" altLang="en-US" sz="2800" b="1">
                <a:solidFill>
                  <a:srgbClr val="C00000"/>
                </a:solidFill>
                <a:latin typeface="黑体" pitchFamily="49" charset="-122"/>
                <a:ea typeface="黑体" pitchFamily="49" charset="-122"/>
              </a:rPr>
              <a:t>殖产兴业 </a:t>
            </a:r>
          </a:p>
        </p:txBody>
      </p:sp>
      <p:sp>
        <p:nvSpPr>
          <p:cNvPr id="65541" name="Rectangle 5"/>
          <p:cNvSpPr>
            <a:spLocks noChangeArrowheads="1"/>
          </p:cNvSpPr>
          <p:nvPr/>
        </p:nvSpPr>
        <p:spPr bwMode="auto">
          <a:xfrm>
            <a:off x="1403350" y="2179638"/>
            <a:ext cx="7561263" cy="190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lr>
                <a:schemeClr val="hlink"/>
              </a:buClr>
              <a:buSzPct val="70000"/>
              <a:buFont typeface="Wingdings" pitchFamily="2" charset="2"/>
              <a:buChar char="u"/>
              <a:defRPr sz="3200">
                <a:solidFill>
                  <a:schemeClr val="tx1"/>
                </a:solidFill>
                <a:latin typeface="Verdana" pitchFamily="34" charset="0"/>
                <a:ea typeface="宋体" charset="-122"/>
              </a:defRPr>
            </a:lvl1pPr>
            <a:lvl2pPr marL="742950" indent="-285750" eaLnBrk="0" hangingPunct="0">
              <a:spcBef>
                <a:spcPct val="20000"/>
              </a:spcBef>
              <a:buChar char="–"/>
              <a:defRPr sz="2800">
                <a:solidFill>
                  <a:schemeClr val="tx1"/>
                </a:solidFill>
                <a:latin typeface="Verdana" pitchFamily="34" charset="0"/>
                <a:ea typeface="宋体" charset="-122"/>
              </a:defRPr>
            </a:lvl2pPr>
            <a:lvl3pPr marL="1143000" indent="-228600" eaLnBrk="0" hangingPunct="0">
              <a:spcBef>
                <a:spcPct val="20000"/>
              </a:spcBef>
              <a:buClr>
                <a:schemeClr val="tx2"/>
              </a:buClr>
              <a:buSzPct val="70000"/>
              <a:buFont typeface="Wingdings" pitchFamily="2" charset="2"/>
              <a:buChar char="u"/>
              <a:defRPr sz="2400">
                <a:solidFill>
                  <a:schemeClr val="tx1"/>
                </a:solidFill>
                <a:latin typeface="Verdana" pitchFamily="34" charset="0"/>
                <a:ea typeface="宋体" charset="-122"/>
              </a:defRPr>
            </a:lvl3pPr>
            <a:lvl4pPr marL="1600200" indent="-228600" eaLnBrk="0" hangingPunct="0">
              <a:spcBef>
                <a:spcPct val="20000"/>
              </a:spcBef>
              <a:buChar char="–"/>
              <a:defRPr sz="2000">
                <a:solidFill>
                  <a:schemeClr val="tx1"/>
                </a:solidFill>
                <a:latin typeface="Verdana" pitchFamily="34" charset="0"/>
                <a:ea typeface="宋体" charset="-122"/>
              </a:defRPr>
            </a:lvl4pPr>
            <a:lvl5pPr marL="2057400" indent="-228600" eaLnBrk="0" hangingPunct="0">
              <a:spcBef>
                <a:spcPct val="20000"/>
              </a:spcBef>
              <a:buClr>
                <a:schemeClr val="folHlink"/>
              </a:buClr>
              <a:buSzPct val="70000"/>
              <a:buFont typeface="Wingdings" pitchFamily="2" charset="2"/>
              <a:buChar char="u"/>
              <a:defRPr sz="2000">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9pPr>
          </a:lstStyle>
          <a:p>
            <a:pPr eaLnBrk="1" hangingPunct="1">
              <a:lnSpc>
                <a:spcPct val="105000"/>
              </a:lnSpc>
              <a:spcBef>
                <a:spcPct val="0"/>
              </a:spcBef>
              <a:buClrTx/>
              <a:buSzTx/>
              <a:buFontTx/>
              <a:buNone/>
            </a:pPr>
            <a:r>
              <a:rPr kumimoji="1" lang="en-US" altLang="zh-CN" sz="2800" dirty="0">
                <a:solidFill>
                  <a:srgbClr val="000000"/>
                </a:solidFill>
                <a:latin typeface="微软雅黑" pitchFamily="34" charset="-122"/>
                <a:ea typeface="微软雅黑" pitchFamily="34" charset="-122"/>
              </a:rPr>
              <a:t>A.</a:t>
            </a:r>
            <a:r>
              <a:rPr kumimoji="1" lang="zh-CN" altLang="en-US" sz="2800">
                <a:solidFill>
                  <a:srgbClr val="000000"/>
                </a:solidFill>
                <a:latin typeface="微软雅黑" pitchFamily="34" charset="-122"/>
                <a:ea typeface="微软雅黑" pitchFamily="34" charset="-122"/>
              </a:rPr>
              <a:t>重点</a:t>
            </a:r>
            <a:r>
              <a:rPr kumimoji="1" lang="en-US" altLang="zh-CN" sz="2800" dirty="0">
                <a:solidFill>
                  <a:srgbClr val="000000"/>
                </a:solidFill>
                <a:latin typeface="微软雅黑" pitchFamily="34" charset="-122"/>
                <a:ea typeface="微软雅黑" pitchFamily="34" charset="-122"/>
              </a:rPr>
              <a:t>:</a:t>
            </a:r>
            <a:r>
              <a:rPr kumimoji="1" lang="zh-CN" altLang="en-US" sz="2800">
                <a:solidFill>
                  <a:srgbClr val="000000"/>
                </a:solidFill>
                <a:latin typeface="微软雅黑" pitchFamily="34" charset="-122"/>
                <a:ea typeface="微软雅黑" pitchFamily="34" charset="-122"/>
              </a:rPr>
              <a:t>军事、重工业</a:t>
            </a:r>
          </a:p>
          <a:p>
            <a:pPr eaLnBrk="1" hangingPunct="1">
              <a:lnSpc>
                <a:spcPct val="105000"/>
              </a:lnSpc>
              <a:spcBef>
                <a:spcPct val="0"/>
              </a:spcBef>
              <a:buClrTx/>
              <a:buSzTx/>
              <a:buFontTx/>
              <a:buNone/>
            </a:pPr>
            <a:r>
              <a:rPr kumimoji="1" lang="en-US" altLang="zh-CN" sz="2800" dirty="0">
                <a:solidFill>
                  <a:srgbClr val="000000"/>
                </a:solidFill>
                <a:latin typeface="微软雅黑" pitchFamily="34" charset="-122"/>
                <a:ea typeface="微软雅黑" pitchFamily="34" charset="-122"/>
              </a:rPr>
              <a:t>B.</a:t>
            </a:r>
            <a:r>
              <a:rPr kumimoji="1" lang="zh-CN" altLang="en-US" sz="2800">
                <a:solidFill>
                  <a:srgbClr val="000000"/>
                </a:solidFill>
                <a:latin typeface="微软雅黑" pitchFamily="34" charset="-122"/>
                <a:ea typeface="微软雅黑" pitchFamily="34" charset="-122"/>
              </a:rPr>
              <a:t>交通</a:t>
            </a:r>
            <a:r>
              <a:rPr kumimoji="1" lang="zh-CN" altLang="en-US" sz="2800">
                <a:solidFill>
                  <a:srgbClr val="000000"/>
                </a:solidFill>
                <a:latin typeface="微软雅黑" pitchFamily="34" charset="-122"/>
                <a:ea typeface="微软雅黑" pitchFamily="34" charset="-122"/>
                <a:hlinkClick r:id="rId2" action="ppaction://hlinksldjump"/>
              </a:rPr>
              <a:t>运输</a:t>
            </a:r>
            <a:r>
              <a:rPr kumimoji="1" lang="zh-CN" altLang="en-US" sz="2800">
                <a:solidFill>
                  <a:srgbClr val="000000"/>
                </a:solidFill>
                <a:latin typeface="微软雅黑" pitchFamily="34" charset="-122"/>
                <a:ea typeface="微软雅黑" pitchFamily="34" charset="-122"/>
              </a:rPr>
              <a:t>和通讯业 </a:t>
            </a:r>
          </a:p>
          <a:p>
            <a:pPr eaLnBrk="1" hangingPunct="1">
              <a:lnSpc>
                <a:spcPct val="105000"/>
              </a:lnSpc>
              <a:spcBef>
                <a:spcPct val="0"/>
              </a:spcBef>
              <a:buClrTx/>
              <a:buSzTx/>
              <a:buFontTx/>
              <a:buNone/>
            </a:pPr>
            <a:r>
              <a:rPr kumimoji="1" lang="en-US" altLang="zh-CN" sz="2800" dirty="0">
                <a:solidFill>
                  <a:srgbClr val="000000"/>
                </a:solidFill>
                <a:latin typeface="微软雅黑" pitchFamily="34" charset="-122"/>
                <a:ea typeface="微软雅黑" pitchFamily="34" charset="-122"/>
              </a:rPr>
              <a:t>C.</a:t>
            </a:r>
            <a:r>
              <a:rPr kumimoji="1" lang="zh-CN" altLang="en-US" sz="2800">
                <a:solidFill>
                  <a:srgbClr val="000000"/>
                </a:solidFill>
                <a:latin typeface="微软雅黑" pitchFamily="34" charset="-122"/>
                <a:ea typeface="微软雅黑" pitchFamily="34" charset="-122"/>
              </a:rPr>
              <a:t>出国</a:t>
            </a:r>
            <a:r>
              <a:rPr kumimoji="1" lang="zh-CN" altLang="en-US" sz="2800">
                <a:solidFill>
                  <a:srgbClr val="000000"/>
                </a:solidFill>
                <a:latin typeface="微软雅黑" pitchFamily="34" charset="-122"/>
                <a:ea typeface="微软雅黑" pitchFamily="34" charset="-122"/>
                <a:hlinkClick r:id="rId3" action="ppaction://hlinksldjump"/>
              </a:rPr>
              <a:t>访问</a:t>
            </a:r>
            <a:r>
              <a:rPr kumimoji="1" lang="zh-CN" altLang="en-US" sz="2800">
                <a:solidFill>
                  <a:srgbClr val="000000"/>
                </a:solidFill>
                <a:latin typeface="微软雅黑" pitchFamily="34" charset="-122"/>
                <a:ea typeface="微软雅黑" pitchFamily="34" charset="-122"/>
              </a:rPr>
              <a:t>，了解西方文明</a:t>
            </a:r>
          </a:p>
          <a:p>
            <a:pPr eaLnBrk="1" hangingPunct="1">
              <a:lnSpc>
                <a:spcPct val="105000"/>
              </a:lnSpc>
              <a:spcBef>
                <a:spcPct val="0"/>
              </a:spcBef>
              <a:buClrTx/>
              <a:buSzTx/>
              <a:buFontTx/>
              <a:buNone/>
            </a:pPr>
            <a:r>
              <a:rPr kumimoji="1" lang="en-US" altLang="zh-CN" sz="2800" dirty="0">
                <a:solidFill>
                  <a:srgbClr val="000000"/>
                </a:solidFill>
                <a:latin typeface="微软雅黑" pitchFamily="34" charset="-122"/>
                <a:ea typeface="微软雅黑" pitchFamily="34" charset="-122"/>
              </a:rPr>
              <a:t>D.</a:t>
            </a:r>
            <a:r>
              <a:rPr kumimoji="1" lang="zh-CN" altLang="en-US" sz="2800">
                <a:solidFill>
                  <a:srgbClr val="000000"/>
                </a:solidFill>
                <a:latin typeface="微软雅黑" pitchFamily="34" charset="-122"/>
                <a:ea typeface="微软雅黑" pitchFamily="34" charset="-122"/>
              </a:rPr>
              <a:t>创办</a:t>
            </a:r>
            <a:r>
              <a:rPr kumimoji="1" lang="zh-CN" altLang="en-US" sz="2800">
                <a:solidFill>
                  <a:srgbClr val="000000"/>
                </a:solidFill>
                <a:latin typeface="微软雅黑" pitchFamily="34" charset="-122"/>
                <a:ea typeface="微软雅黑" pitchFamily="34" charset="-122"/>
                <a:hlinkClick r:id="rId4" action="ppaction://hlinksldjump"/>
              </a:rPr>
              <a:t>国营民企</a:t>
            </a:r>
            <a:r>
              <a:rPr kumimoji="1" lang="zh-CN" altLang="en-US" sz="2800">
                <a:solidFill>
                  <a:srgbClr val="000000"/>
                </a:solidFill>
                <a:latin typeface="微软雅黑" pitchFamily="34" charset="-122"/>
                <a:ea typeface="微软雅黑" pitchFamily="34" charset="-122"/>
              </a:rPr>
              <a:t>，扶持私人资本主义企业</a:t>
            </a:r>
          </a:p>
        </p:txBody>
      </p:sp>
      <p:sp>
        <p:nvSpPr>
          <p:cNvPr id="65546" name="Rectangle 10"/>
          <p:cNvSpPr>
            <a:spLocks noChangeArrowheads="1"/>
          </p:cNvSpPr>
          <p:nvPr/>
        </p:nvSpPr>
        <p:spPr bwMode="auto">
          <a:xfrm>
            <a:off x="1782763" y="912813"/>
            <a:ext cx="7397750" cy="52387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SzPct val="70000"/>
              <a:buFont typeface="Wingdings" pitchFamily="2" charset="2"/>
              <a:buChar char="u"/>
              <a:defRPr sz="3200">
                <a:solidFill>
                  <a:schemeClr val="tx1"/>
                </a:solidFill>
                <a:latin typeface="Verdana" pitchFamily="34" charset="0"/>
                <a:ea typeface="宋体" charset="-122"/>
              </a:defRPr>
            </a:lvl1pPr>
            <a:lvl2pPr marL="742950" indent="-285750" eaLnBrk="0" hangingPunct="0">
              <a:spcBef>
                <a:spcPct val="20000"/>
              </a:spcBef>
              <a:buChar char="–"/>
              <a:defRPr sz="2800">
                <a:solidFill>
                  <a:schemeClr val="tx1"/>
                </a:solidFill>
                <a:latin typeface="Verdana" pitchFamily="34" charset="0"/>
                <a:ea typeface="宋体" charset="-122"/>
              </a:defRPr>
            </a:lvl2pPr>
            <a:lvl3pPr marL="1143000" indent="-228600" eaLnBrk="0" hangingPunct="0">
              <a:spcBef>
                <a:spcPct val="20000"/>
              </a:spcBef>
              <a:buClr>
                <a:schemeClr val="tx2"/>
              </a:buClr>
              <a:buSzPct val="70000"/>
              <a:buFont typeface="Wingdings" pitchFamily="2" charset="2"/>
              <a:buChar char="u"/>
              <a:defRPr sz="2400">
                <a:solidFill>
                  <a:schemeClr val="tx1"/>
                </a:solidFill>
                <a:latin typeface="Verdana" pitchFamily="34" charset="0"/>
                <a:ea typeface="宋体" charset="-122"/>
              </a:defRPr>
            </a:lvl3pPr>
            <a:lvl4pPr marL="1600200" indent="-228600" eaLnBrk="0" hangingPunct="0">
              <a:spcBef>
                <a:spcPct val="20000"/>
              </a:spcBef>
              <a:buChar char="–"/>
              <a:defRPr sz="2000">
                <a:solidFill>
                  <a:schemeClr val="tx1"/>
                </a:solidFill>
                <a:latin typeface="Verdana" pitchFamily="34" charset="0"/>
                <a:ea typeface="宋体" charset="-122"/>
              </a:defRPr>
            </a:lvl4pPr>
            <a:lvl5pPr marL="2057400" indent="-228600" eaLnBrk="0" hangingPunct="0">
              <a:spcBef>
                <a:spcPct val="20000"/>
              </a:spcBef>
              <a:buClr>
                <a:schemeClr val="folHlink"/>
              </a:buClr>
              <a:buSzPct val="70000"/>
              <a:buFont typeface="Wingdings" pitchFamily="2" charset="2"/>
              <a:buChar char="u"/>
              <a:defRPr sz="2000">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9pPr>
          </a:lstStyle>
          <a:p>
            <a:pPr eaLnBrk="1" hangingPunct="1">
              <a:spcBef>
                <a:spcPct val="0"/>
              </a:spcBef>
              <a:buClrTx/>
              <a:buSzTx/>
              <a:buFontTx/>
              <a:buNone/>
            </a:pPr>
            <a:r>
              <a:rPr kumimoji="1" lang="zh-CN" altLang="en-US" sz="2800" b="1" dirty="0">
                <a:solidFill>
                  <a:srgbClr val="FFFFFF"/>
                </a:solidFill>
                <a:latin typeface="Times New Roman" pitchFamily="18" charset="0"/>
                <a:ea typeface="华文新魏" pitchFamily="2" charset="-122"/>
              </a:rPr>
              <a:t>提高农民积极性，促进农业发展，但市场狭小</a:t>
            </a:r>
          </a:p>
        </p:txBody>
      </p:sp>
      <p:sp>
        <p:nvSpPr>
          <p:cNvPr id="65547" name="Rectangle 11"/>
          <p:cNvSpPr>
            <a:spLocks noChangeArrowheads="1"/>
          </p:cNvSpPr>
          <p:nvPr/>
        </p:nvSpPr>
        <p:spPr bwMode="auto">
          <a:xfrm>
            <a:off x="1187450" y="4329113"/>
            <a:ext cx="7488238" cy="1201737"/>
          </a:xfrm>
          <a:prstGeom prst="rect">
            <a:avLst/>
          </a:prstGeom>
          <a:solidFill>
            <a:srgbClr val="0000FF"/>
          </a:solidFill>
          <a:ln w="28575">
            <a:solidFill>
              <a:schemeClr val="tx1"/>
            </a:solidFill>
            <a:miter lim="800000"/>
            <a:headEnd/>
            <a:tailEnd/>
          </a:ln>
        </p:spPr>
        <p:txBody>
          <a:bodyPr anchor="ctr">
            <a:spAutoFit/>
          </a:bodyPr>
          <a:lstStyle>
            <a:lvl1pPr eaLnBrk="0" hangingPunct="0">
              <a:spcBef>
                <a:spcPct val="20000"/>
              </a:spcBef>
              <a:buClr>
                <a:schemeClr val="hlink"/>
              </a:buClr>
              <a:buSzPct val="70000"/>
              <a:buFont typeface="Wingdings" pitchFamily="2" charset="2"/>
              <a:buChar char="u"/>
              <a:defRPr sz="3200">
                <a:solidFill>
                  <a:schemeClr val="tx1"/>
                </a:solidFill>
                <a:latin typeface="Verdana" pitchFamily="34" charset="0"/>
                <a:ea typeface="宋体" charset="-122"/>
              </a:defRPr>
            </a:lvl1pPr>
            <a:lvl2pPr marL="742950" indent="-285750" eaLnBrk="0" hangingPunct="0">
              <a:spcBef>
                <a:spcPct val="20000"/>
              </a:spcBef>
              <a:buChar char="–"/>
              <a:defRPr sz="2800">
                <a:solidFill>
                  <a:schemeClr val="tx1"/>
                </a:solidFill>
                <a:latin typeface="Verdana" pitchFamily="34" charset="0"/>
                <a:ea typeface="宋体" charset="-122"/>
              </a:defRPr>
            </a:lvl2pPr>
            <a:lvl3pPr marL="1143000" indent="-228600" eaLnBrk="0" hangingPunct="0">
              <a:spcBef>
                <a:spcPct val="20000"/>
              </a:spcBef>
              <a:buClr>
                <a:schemeClr val="tx2"/>
              </a:buClr>
              <a:buSzPct val="70000"/>
              <a:buFont typeface="Wingdings" pitchFamily="2" charset="2"/>
              <a:buChar char="u"/>
              <a:defRPr sz="2400">
                <a:solidFill>
                  <a:schemeClr val="tx1"/>
                </a:solidFill>
                <a:latin typeface="Verdana" pitchFamily="34" charset="0"/>
                <a:ea typeface="宋体" charset="-122"/>
              </a:defRPr>
            </a:lvl3pPr>
            <a:lvl4pPr marL="1600200" indent="-228600" eaLnBrk="0" hangingPunct="0">
              <a:spcBef>
                <a:spcPct val="20000"/>
              </a:spcBef>
              <a:buChar char="–"/>
              <a:defRPr sz="2000">
                <a:solidFill>
                  <a:schemeClr val="tx1"/>
                </a:solidFill>
                <a:latin typeface="Verdana" pitchFamily="34" charset="0"/>
                <a:ea typeface="宋体" charset="-122"/>
              </a:defRPr>
            </a:lvl4pPr>
            <a:lvl5pPr marL="2057400" indent="-228600" eaLnBrk="0" hangingPunct="0">
              <a:spcBef>
                <a:spcPct val="20000"/>
              </a:spcBef>
              <a:buClr>
                <a:schemeClr val="folHlink"/>
              </a:buClr>
              <a:buSzPct val="70000"/>
              <a:buFont typeface="Wingdings" pitchFamily="2" charset="2"/>
              <a:buChar char="u"/>
              <a:defRPr sz="2000">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9pPr>
          </a:lstStyle>
          <a:p>
            <a:pPr eaLnBrk="1" hangingPunct="1">
              <a:spcBef>
                <a:spcPct val="0"/>
              </a:spcBef>
              <a:buClrTx/>
              <a:buSzTx/>
              <a:buFontTx/>
              <a:buNone/>
            </a:pPr>
            <a:r>
              <a:rPr kumimoji="1" lang="en-US" altLang="zh-CN" sz="2400" dirty="0">
                <a:solidFill>
                  <a:srgbClr val="D7D9C1"/>
                </a:solidFill>
                <a:latin typeface="黑体" pitchFamily="49" charset="-122"/>
                <a:ea typeface="黑体" pitchFamily="49" charset="-122"/>
              </a:rPr>
              <a:t>  </a:t>
            </a:r>
            <a:r>
              <a:rPr kumimoji="1" lang="zh-CN" altLang="en-US" sz="2400">
                <a:solidFill>
                  <a:srgbClr val="D7D9C1"/>
                </a:solidFill>
                <a:latin typeface="黑体" pitchFamily="49" charset="-122"/>
                <a:ea typeface="黑体" pitchFamily="49" charset="-122"/>
              </a:rPr>
              <a:t>为日本奠定了工业化的基础；日本掀起了工业革命的热潮，仅用</a:t>
            </a:r>
            <a:r>
              <a:rPr kumimoji="1" lang="en-US" altLang="zh-CN" sz="2400" dirty="0">
                <a:solidFill>
                  <a:srgbClr val="D7D9C1"/>
                </a:solidFill>
                <a:latin typeface="黑体" pitchFamily="49" charset="-122"/>
                <a:ea typeface="黑体" pitchFamily="49" charset="-122"/>
              </a:rPr>
              <a:t>30</a:t>
            </a:r>
            <a:r>
              <a:rPr kumimoji="1" lang="zh-CN" altLang="en-US" sz="2400">
                <a:solidFill>
                  <a:srgbClr val="D7D9C1"/>
                </a:solidFill>
                <a:latin typeface="黑体" pitchFamily="49" charset="-122"/>
                <a:ea typeface="黑体" pitchFamily="49" charset="-122"/>
              </a:rPr>
              <a:t>年时间，建立起完整工业体系，由农业国变为工业国。</a:t>
            </a:r>
          </a:p>
        </p:txBody>
      </p:sp>
      <p:sp>
        <p:nvSpPr>
          <p:cNvPr id="65548" name="AutoShape 12"/>
          <p:cNvSpPr>
            <a:spLocks noChangeArrowheads="1"/>
          </p:cNvSpPr>
          <p:nvPr/>
        </p:nvSpPr>
        <p:spPr bwMode="auto">
          <a:xfrm>
            <a:off x="1179513" y="933450"/>
            <a:ext cx="533400" cy="420688"/>
          </a:xfrm>
          <a:prstGeom prst="rightArrow">
            <a:avLst>
              <a:gd name="adj1" fmla="val 50000"/>
              <a:gd name="adj2" fmla="val 26415"/>
            </a:avLst>
          </a:prstGeom>
          <a:solidFill>
            <a:srgbClr val="0000FF"/>
          </a:solidFill>
          <a:ln w="28575">
            <a:solidFill>
              <a:schemeClr val="tx1"/>
            </a:solidFill>
            <a:miter lim="800000"/>
            <a:headEnd/>
            <a:tailEnd/>
          </a:ln>
        </p:spPr>
        <p:txBody>
          <a:bodyPr wrap="none" anchor="ctr"/>
          <a:lstStyle>
            <a:lvl1pPr eaLnBrk="0" hangingPunct="0">
              <a:spcBef>
                <a:spcPct val="20000"/>
              </a:spcBef>
              <a:buClr>
                <a:schemeClr val="hlink"/>
              </a:buClr>
              <a:buSzPct val="70000"/>
              <a:buFont typeface="Wingdings" pitchFamily="2" charset="2"/>
              <a:buChar char="u"/>
              <a:defRPr sz="3200">
                <a:solidFill>
                  <a:schemeClr val="tx1"/>
                </a:solidFill>
                <a:latin typeface="Verdana" pitchFamily="34" charset="0"/>
                <a:ea typeface="宋体" charset="-122"/>
              </a:defRPr>
            </a:lvl1pPr>
            <a:lvl2pPr marL="742950" indent="-285750" eaLnBrk="0" hangingPunct="0">
              <a:spcBef>
                <a:spcPct val="20000"/>
              </a:spcBef>
              <a:buChar char="–"/>
              <a:defRPr sz="2800">
                <a:solidFill>
                  <a:schemeClr val="tx1"/>
                </a:solidFill>
                <a:latin typeface="Verdana" pitchFamily="34" charset="0"/>
                <a:ea typeface="宋体" charset="-122"/>
              </a:defRPr>
            </a:lvl2pPr>
            <a:lvl3pPr marL="1143000" indent="-228600" eaLnBrk="0" hangingPunct="0">
              <a:spcBef>
                <a:spcPct val="20000"/>
              </a:spcBef>
              <a:buClr>
                <a:schemeClr val="tx2"/>
              </a:buClr>
              <a:buSzPct val="70000"/>
              <a:buFont typeface="Wingdings" pitchFamily="2" charset="2"/>
              <a:buChar char="u"/>
              <a:defRPr sz="2400">
                <a:solidFill>
                  <a:schemeClr val="tx1"/>
                </a:solidFill>
                <a:latin typeface="Verdana" pitchFamily="34" charset="0"/>
                <a:ea typeface="宋体" charset="-122"/>
              </a:defRPr>
            </a:lvl3pPr>
            <a:lvl4pPr marL="1600200" indent="-228600" eaLnBrk="0" hangingPunct="0">
              <a:spcBef>
                <a:spcPct val="20000"/>
              </a:spcBef>
              <a:buChar char="–"/>
              <a:defRPr sz="2000">
                <a:solidFill>
                  <a:schemeClr val="tx1"/>
                </a:solidFill>
                <a:latin typeface="Verdana" pitchFamily="34" charset="0"/>
                <a:ea typeface="宋体" charset="-122"/>
              </a:defRPr>
            </a:lvl4pPr>
            <a:lvl5pPr marL="2057400" indent="-228600" eaLnBrk="0" hangingPunct="0">
              <a:spcBef>
                <a:spcPct val="20000"/>
              </a:spcBef>
              <a:buClr>
                <a:schemeClr val="folHlink"/>
              </a:buClr>
              <a:buSzPct val="70000"/>
              <a:buFont typeface="Wingdings" pitchFamily="2" charset="2"/>
              <a:buChar char="u"/>
              <a:defRPr sz="2000">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9pPr>
          </a:lstStyle>
          <a:p>
            <a:pPr eaLnBrk="1" hangingPunct="1">
              <a:spcBef>
                <a:spcPct val="0"/>
              </a:spcBef>
              <a:buClrTx/>
              <a:buSzTx/>
              <a:buFontTx/>
              <a:buNone/>
            </a:pPr>
            <a:endParaRPr lang="zh-CN" altLang="en-US" sz="1800"/>
          </a:p>
        </p:txBody>
      </p:sp>
      <p:sp>
        <p:nvSpPr>
          <p:cNvPr id="65549" name="AutoShape 13"/>
          <p:cNvSpPr>
            <a:spLocks/>
          </p:cNvSpPr>
          <p:nvPr/>
        </p:nvSpPr>
        <p:spPr bwMode="auto">
          <a:xfrm>
            <a:off x="1042988" y="2317750"/>
            <a:ext cx="288925" cy="1800225"/>
          </a:xfrm>
          <a:prstGeom prst="leftBrace">
            <a:avLst>
              <a:gd name="adj1" fmla="val 62308"/>
              <a:gd name="adj2" fmla="val 50000"/>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hlink"/>
              </a:buClr>
              <a:buSzPct val="70000"/>
              <a:buFont typeface="Wingdings" pitchFamily="2" charset="2"/>
              <a:buChar char="u"/>
              <a:defRPr sz="3200">
                <a:solidFill>
                  <a:schemeClr val="tx1"/>
                </a:solidFill>
                <a:latin typeface="Verdana" pitchFamily="34" charset="0"/>
                <a:ea typeface="宋体" charset="-122"/>
              </a:defRPr>
            </a:lvl1pPr>
            <a:lvl2pPr marL="742950" indent="-285750" eaLnBrk="0" hangingPunct="0">
              <a:spcBef>
                <a:spcPct val="20000"/>
              </a:spcBef>
              <a:buChar char="–"/>
              <a:defRPr sz="2800">
                <a:solidFill>
                  <a:schemeClr val="tx1"/>
                </a:solidFill>
                <a:latin typeface="Verdana" pitchFamily="34" charset="0"/>
                <a:ea typeface="宋体" charset="-122"/>
              </a:defRPr>
            </a:lvl2pPr>
            <a:lvl3pPr marL="1143000" indent="-228600" eaLnBrk="0" hangingPunct="0">
              <a:spcBef>
                <a:spcPct val="20000"/>
              </a:spcBef>
              <a:buClr>
                <a:schemeClr val="tx2"/>
              </a:buClr>
              <a:buSzPct val="70000"/>
              <a:buFont typeface="Wingdings" pitchFamily="2" charset="2"/>
              <a:buChar char="u"/>
              <a:defRPr sz="2400">
                <a:solidFill>
                  <a:schemeClr val="tx1"/>
                </a:solidFill>
                <a:latin typeface="Verdana" pitchFamily="34" charset="0"/>
                <a:ea typeface="宋体" charset="-122"/>
              </a:defRPr>
            </a:lvl3pPr>
            <a:lvl4pPr marL="1600200" indent="-228600" eaLnBrk="0" hangingPunct="0">
              <a:spcBef>
                <a:spcPct val="20000"/>
              </a:spcBef>
              <a:buChar char="–"/>
              <a:defRPr sz="2000">
                <a:solidFill>
                  <a:schemeClr val="tx1"/>
                </a:solidFill>
                <a:latin typeface="Verdana" pitchFamily="34" charset="0"/>
                <a:ea typeface="宋体" charset="-122"/>
              </a:defRPr>
            </a:lvl4pPr>
            <a:lvl5pPr marL="2057400" indent="-228600" eaLnBrk="0" hangingPunct="0">
              <a:spcBef>
                <a:spcPct val="20000"/>
              </a:spcBef>
              <a:buClr>
                <a:schemeClr val="folHlink"/>
              </a:buClr>
              <a:buSzPct val="70000"/>
              <a:buFont typeface="Wingdings" pitchFamily="2" charset="2"/>
              <a:buChar char="u"/>
              <a:defRPr sz="2000">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9pPr>
          </a:lstStyle>
          <a:p>
            <a:pPr eaLnBrk="1" hangingPunct="1">
              <a:spcBef>
                <a:spcPct val="0"/>
              </a:spcBef>
              <a:buClrTx/>
              <a:buSzTx/>
              <a:buFontTx/>
              <a:buNone/>
            </a:pPr>
            <a:endParaRPr lang="zh-CN" altLang="en-US" sz="1800"/>
          </a:p>
        </p:txBody>
      </p:sp>
      <p:sp>
        <p:nvSpPr>
          <p:cNvPr id="65550" name="AutoShape 14"/>
          <p:cNvSpPr>
            <a:spLocks noChangeArrowheads="1"/>
          </p:cNvSpPr>
          <p:nvPr/>
        </p:nvSpPr>
        <p:spPr bwMode="auto">
          <a:xfrm>
            <a:off x="323850" y="4537075"/>
            <a:ext cx="647700" cy="481013"/>
          </a:xfrm>
          <a:prstGeom prst="rightArrow">
            <a:avLst>
              <a:gd name="adj1" fmla="val 50000"/>
              <a:gd name="adj2" fmla="val 28053"/>
            </a:avLst>
          </a:prstGeom>
          <a:solidFill>
            <a:srgbClr val="0000FF"/>
          </a:solidFill>
          <a:ln w="28575">
            <a:solidFill>
              <a:schemeClr val="tx1"/>
            </a:solidFill>
            <a:miter lim="800000"/>
            <a:headEnd/>
            <a:tailEnd/>
          </a:ln>
        </p:spPr>
        <p:txBody>
          <a:bodyPr wrap="none" anchor="ctr"/>
          <a:lstStyle>
            <a:lvl1pPr eaLnBrk="0" hangingPunct="0">
              <a:spcBef>
                <a:spcPct val="20000"/>
              </a:spcBef>
              <a:buClr>
                <a:schemeClr val="hlink"/>
              </a:buClr>
              <a:buSzPct val="70000"/>
              <a:buFont typeface="Wingdings" pitchFamily="2" charset="2"/>
              <a:buChar char="u"/>
              <a:defRPr sz="3200">
                <a:solidFill>
                  <a:schemeClr val="tx1"/>
                </a:solidFill>
                <a:latin typeface="Verdana" pitchFamily="34" charset="0"/>
                <a:ea typeface="宋体" charset="-122"/>
              </a:defRPr>
            </a:lvl1pPr>
            <a:lvl2pPr marL="742950" indent="-285750" eaLnBrk="0" hangingPunct="0">
              <a:spcBef>
                <a:spcPct val="20000"/>
              </a:spcBef>
              <a:buChar char="–"/>
              <a:defRPr sz="2800">
                <a:solidFill>
                  <a:schemeClr val="tx1"/>
                </a:solidFill>
                <a:latin typeface="Verdana" pitchFamily="34" charset="0"/>
                <a:ea typeface="宋体" charset="-122"/>
              </a:defRPr>
            </a:lvl2pPr>
            <a:lvl3pPr marL="1143000" indent="-228600" eaLnBrk="0" hangingPunct="0">
              <a:spcBef>
                <a:spcPct val="20000"/>
              </a:spcBef>
              <a:buClr>
                <a:schemeClr val="tx2"/>
              </a:buClr>
              <a:buSzPct val="70000"/>
              <a:buFont typeface="Wingdings" pitchFamily="2" charset="2"/>
              <a:buChar char="u"/>
              <a:defRPr sz="2400">
                <a:solidFill>
                  <a:schemeClr val="tx1"/>
                </a:solidFill>
                <a:latin typeface="Verdana" pitchFamily="34" charset="0"/>
                <a:ea typeface="宋体" charset="-122"/>
              </a:defRPr>
            </a:lvl3pPr>
            <a:lvl4pPr marL="1600200" indent="-228600" eaLnBrk="0" hangingPunct="0">
              <a:spcBef>
                <a:spcPct val="20000"/>
              </a:spcBef>
              <a:buChar char="–"/>
              <a:defRPr sz="2000">
                <a:solidFill>
                  <a:schemeClr val="tx1"/>
                </a:solidFill>
                <a:latin typeface="Verdana" pitchFamily="34" charset="0"/>
                <a:ea typeface="宋体" charset="-122"/>
              </a:defRPr>
            </a:lvl4pPr>
            <a:lvl5pPr marL="2057400" indent="-228600" eaLnBrk="0" hangingPunct="0">
              <a:spcBef>
                <a:spcPct val="20000"/>
              </a:spcBef>
              <a:buClr>
                <a:schemeClr val="folHlink"/>
              </a:buClr>
              <a:buSzPct val="70000"/>
              <a:buFont typeface="Wingdings" pitchFamily="2" charset="2"/>
              <a:buChar char="u"/>
              <a:defRPr sz="2000">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9pPr>
          </a:lstStyle>
          <a:p>
            <a:pPr eaLnBrk="1" hangingPunct="1">
              <a:spcBef>
                <a:spcPct val="0"/>
              </a:spcBef>
              <a:buClrTx/>
              <a:buSzTx/>
              <a:buFontTx/>
              <a:buNone/>
            </a:pPr>
            <a:endParaRPr lang="zh-CN" altLang="en-US" sz="1800"/>
          </a:p>
        </p:txBody>
      </p:sp>
      <p:sp>
        <p:nvSpPr>
          <p:cNvPr id="65553" name="Rectangle 17">
            <a:hlinkClick r:id="rId5" action="ppaction://hlinksldjump"/>
          </p:cNvPr>
          <p:cNvSpPr>
            <a:spLocks noChangeArrowheads="1"/>
          </p:cNvSpPr>
          <p:nvPr/>
        </p:nvSpPr>
        <p:spPr bwMode="auto">
          <a:xfrm>
            <a:off x="1162050" y="1595438"/>
            <a:ext cx="58737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SzPct val="70000"/>
              <a:buFont typeface="Wingdings" pitchFamily="2" charset="2"/>
              <a:buChar char="u"/>
              <a:defRPr sz="3200">
                <a:solidFill>
                  <a:schemeClr val="tx1"/>
                </a:solidFill>
                <a:latin typeface="Verdana" pitchFamily="34" charset="0"/>
                <a:ea typeface="宋体" charset="-122"/>
              </a:defRPr>
            </a:lvl1pPr>
            <a:lvl2pPr marL="742950" indent="-285750" eaLnBrk="0" hangingPunct="0">
              <a:spcBef>
                <a:spcPct val="20000"/>
              </a:spcBef>
              <a:buChar char="–"/>
              <a:defRPr sz="2800">
                <a:solidFill>
                  <a:schemeClr val="tx1"/>
                </a:solidFill>
                <a:latin typeface="Verdana" pitchFamily="34" charset="0"/>
                <a:ea typeface="宋体" charset="-122"/>
              </a:defRPr>
            </a:lvl2pPr>
            <a:lvl3pPr marL="1143000" indent="-228600" eaLnBrk="0" hangingPunct="0">
              <a:spcBef>
                <a:spcPct val="20000"/>
              </a:spcBef>
              <a:buClr>
                <a:schemeClr val="tx2"/>
              </a:buClr>
              <a:buSzPct val="70000"/>
              <a:buFont typeface="Wingdings" pitchFamily="2" charset="2"/>
              <a:buChar char="u"/>
              <a:defRPr sz="2400">
                <a:solidFill>
                  <a:schemeClr val="tx1"/>
                </a:solidFill>
                <a:latin typeface="Verdana" pitchFamily="34" charset="0"/>
                <a:ea typeface="宋体" charset="-122"/>
              </a:defRPr>
            </a:lvl3pPr>
            <a:lvl4pPr marL="1600200" indent="-228600" eaLnBrk="0" hangingPunct="0">
              <a:spcBef>
                <a:spcPct val="20000"/>
              </a:spcBef>
              <a:buChar char="–"/>
              <a:defRPr sz="2000">
                <a:solidFill>
                  <a:schemeClr val="tx1"/>
                </a:solidFill>
                <a:latin typeface="Verdana" pitchFamily="34" charset="0"/>
                <a:ea typeface="宋体" charset="-122"/>
              </a:defRPr>
            </a:lvl4pPr>
            <a:lvl5pPr marL="2057400" indent="-228600" eaLnBrk="0" hangingPunct="0">
              <a:spcBef>
                <a:spcPct val="20000"/>
              </a:spcBef>
              <a:buClr>
                <a:schemeClr val="folHlink"/>
              </a:buClr>
              <a:buSzPct val="70000"/>
              <a:buFont typeface="Wingdings" pitchFamily="2" charset="2"/>
              <a:buChar char="u"/>
              <a:defRPr sz="2000">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9pPr>
          </a:lstStyle>
          <a:p>
            <a:pPr eaLnBrk="1" hangingPunct="1">
              <a:spcBef>
                <a:spcPct val="0"/>
              </a:spcBef>
              <a:buClrTx/>
              <a:buSzTx/>
              <a:buFontTx/>
              <a:buNone/>
            </a:pPr>
            <a:r>
              <a:rPr kumimoji="1" lang="zh-CN" altLang="en-US" b="1" u="sng">
                <a:solidFill>
                  <a:srgbClr val="000000"/>
                </a:solidFill>
                <a:latin typeface="华文新魏" pitchFamily="2" charset="-122"/>
                <a:ea typeface="华文新魏" pitchFamily="2" charset="-122"/>
              </a:rPr>
              <a:t>殖产兴业</a:t>
            </a:r>
            <a:r>
              <a:rPr kumimoji="1" lang="zh-CN" altLang="en-US" b="1" u="sng">
                <a:solidFill>
                  <a:srgbClr val="000000"/>
                </a:solidFill>
                <a:latin typeface="华文新魏" pitchFamily="2" charset="-122"/>
                <a:ea typeface="华文新魏" pitchFamily="2" charset="-122"/>
                <a:hlinkClick r:id="rId6" action="ppaction://hlinksldjump"/>
              </a:rPr>
              <a:t>，</a:t>
            </a:r>
            <a:r>
              <a:rPr kumimoji="1" lang="zh-CN" altLang="en-US" b="1" u="sng">
                <a:solidFill>
                  <a:srgbClr val="000000"/>
                </a:solidFill>
                <a:latin typeface="华文新魏" pitchFamily="2" charset="-122"/>
                <a:ea typeface="华文新魏" pitchFamily="2" charset="-122"/>
              </a:rPr>
              <a:t>发展资本主义</a:t>
            </a:r>
            <a:r>
              <a:rPr kumimoji="1" lang="zh-CN" altLang="en-US" b="1">
                <a:solidFill>
                  <a:srgbClr val="000000"/>
                </a:solidFill>
                <a:latin typeface="华文新魏" pitchFamily="2" charset="-122"/>
                <a:ea typeface="华文新魏" pitchFamily="2" charset="-122"/>
              </a:rPr>
              <a:t> </a:t>
            </a:r>
          </a:p>
        </p:txBody>
      </p:sp>
    </p:spTree>
    <p:extLst>
      <p:ext uri="{BB962C8B-B14F-4D97-AF65-F5344CB8AC3E}">
        <p14:creationId xmlns:p14="http://schemas.microsoft.com/office/powerpoint/2010/main" val="3845838036"/>
      </p:ext>
    </p:extLst>
  </p:cSld>
  <p:clrMapOvr>
    <a:masterClrMapping/>
  </p:clrMapOvr>
  <p:transition spd="med">
    <p:pull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5539"/>
                                        </p:tgtEl>
                                        <p:attrNameLst>
                                          <p:attrName>style.visibility</p:attrName>
                                        </p:attrNameLst>
                                      </p:cBhvr>
                                      <p:to>
                                        <p:strVal val="visible"/>
                                      </p:to>
                                    </p:set>
                                    <p:animEffect transition="in" filter="wipe(down)">
                                      <p:cBhvr>
                                        <p:cTn id="7" dur="500"/>
                                        <p:tgtEl>
                                          <p:spTgt spid="655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4" presetClass="entr" presetSubtype="0" accel="100000" fill="hold" grpId="0" nodeType="clickEffect">
                                  <p:stCondLst>
                                    <p:cond delay="0"/>
                                  </p:stCondLst>
                                  <p:childTnLst>
                                    <p:set>
                                      <p:cBhvr>
                                        <p:cTn id="11" dur="1" fill="hold">
                                          <p:stCondLst>
                                            <p:cond delay="0"/>
                                          </p:stCondLst>
                                        </p:cTn>
                                        <p:tgtEl>
                                          <p:spTgt spid="65548"/>
                                        </p:tgtEl>
                                        <p:attrNameLst>
                                          <p:attrName>style.visibility</p:attrName>
                                        </p:attrNameLst>
                                      </p:cBhvr>
                                      <p:to>
                                        <p:strVal val="visible"/>
                                      </p:to>
                                    </p:set>
                                    <p:anim calcmode="lin" valueType="num">
                                      <p:cBhvr>
                                        <p:cTn id="12" dur="500" fill="hold"/>
                                        <p:tgtEl>
                                          <p:spTgt spid="65548"/>
                                        </p:tgtEl>
                                        <p:attrNameLst>
                                          <p:attrName>ppt_w</p:attrName>
                                        </p:attrNameLst>
                                      </p:cBhvr>
                                      <p:tavLst>
                                        <p:tav tm="0">
                                          <p:val>
                                            <p:strVal val="#ppt_w*0.05"/>
                                          </p:val>
                                        </p:tav>
                                        <p:tav tm="100000">
                                          <p:val>
                                            <p:strVal val="#ppt_w"/>
                                          </p:val>
                                        </p:tav>
                                      </p:tavLst>
                                    </p:anim>
                                    <p:anim calcmode="lin" valueType="num">
                                      <p:cBhvr>
                                        <p:cTn id="13" dur="500" fill="hold"/>
                                        <p:tgtEl>
                                          <p:spTgt spid="65548"/>
                                        </p:tgtEl>
                                        <p:attrNameLst>
                                          <p:attrName>ppt_h</p:attrName>
                                        </p:attrNameLst>
                                      </p:cBhvr>
                                      <p:tavLst>
                                        <p:tav tm="0">
                                          <p:val>
                                            <p:strVal val="#ppt_h"/>
                                          </p:val>
                                        </p:tav>
                                        <p:tav tm="100000">
                                          <p:val>
                                            <p:strVal val="#ppt_h"/>
                                          </p:val>
                                        </p:tav>
                                      </p:tavLst>
                                    </p:anim>
                                    <p:anim calcmode="lin" valueType="num">
                                      <p:cBhvr>
                                        <p:cTn id="14" dur="500" fill="hold"/>
                                        <p:tgtEl>
                                          <p:spTgt spid="65548"/>
                                        </p:tgtEl>
                                        <p:attrNameLst>
                                          <p:attrName>ppt_x</p:attrName>
                                        </p:attrNameLst>
                                      </p:cBhvr>
                                      <p:tavLst>
                                        <p:tav tm="0">
                                          <p:val>
                                            <p:strVal val="#ppt_x-.2"/>
                                          </p:val>
                                        </p:tav>
                                        <p:tav tm="100000">
                                          <p:val>
                                            <p:strVal val="#ppt_x"/>
                                          </p:val>
                                        </p:tav>
                                      </p:tavLst>
                                    </p:anim>
                                    <p:anim calcmode="lin" valueType="num">
                                      <p:cBhvr>
                                        <p:cTn id="15" dur="500" fill="hold"/>
                                        <p:tgtEl>
                                          <p:spTgt spid="65548"/>
                                        </p:tgtEl>
                                        <p:attrNameLst>
                                          <p:attrName>ppt_y</p:attrName>
                                        </p:attrNameLst>
                                      </p:cBhvr>
                                      <p:tavLst>
                                        <p:tav tm="0">
                                          <p:val>
                                            <p:strVal val="#ppt_y"/>
                                          </p:val>
                                        </p:tav>
                                        <p:tav tm="100000">
                                          <p:val>
                                            <p:strVal val="#ppt_y"/>
                                          </p:val>
                                        </p:tav>
                                      </p:tavLst>
                                    </p:anim>
                                    <p:animEffect transition="in" filter="fade">
                                      <p:cBhvr>
                                        <p:cTn id="16" dur="500"/>
                                        <p:tgtEl>
                                          <p:spTgt spid="6554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6" presetClass="entr" presetSubtype="26" fill="hold" grpId="0" nodeType="clickEffect">
                                  <p:stCondLst>
                                    <p:cond delay="0"/>
                                  </p:stCondLst>
                                  <p:childTnLst>
                                    <p:set>
                                      <p:cBhvr>
                                        <p:cTn id="20" dur="1" fill="hold">
                                          <p:stCondLst>
                                            <p:cond delay="0"/>
                                          </p:stCondLst>
                                        </p:cTn>
                                        <p:tgtEl>
                                          <p:spTgt spid="65546"/>
                                        </p:tgtEl>
                                        <p:attrNameLst>
                                          <p:attrName>style.visibility</p:attrName>
                                        </p:attrNameLst>
                                      </p:cBhvr>
                                      <p:to>
                                        <p:strVal val="visible"/>
                                      </p:to>
                                    </p:set>
                                    <p:animEffect transition="in" filter="barn(inHorizontal)">
                                      <p:cBhvr>
                                        <p:cTn id="21" dur="500"/>
                                        <p:tgtEl>
                                          <p:spTgt spid="6554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65553"/>
                                        </p:tgtEl>
                                        <p:attrNameLst>
                                          <p:attrName>style.visibility</p:attrName>
                                        </p:attrNameLst>
                                      </p:cBhvr>
                                      <p:to>
                                        <p:strVal val="visible"/>
                                      </p:to>
                                    </p:set>
                                    <p:animEffect transition="in" filter="wipe(left)">
                                      <p:cBhvr>
                                        <p:cTn id="26" dur="500"/>
                                        <p:tgtEl>
                                          <p:spTgt spid="6555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5540"/>
                                        </p:tgtEl>
                                        <p:attrNameLst>
                                          <p:attrName>style.visibility</p:attrName>
                                        </p:attrNameLst>
                                      </p:cBhvr>
                                      <p:to>
                                        <p:strVal val="visible"/>
                                      </p:to>
                                    </p:set>
                                    <p:anim calcmode="lin" valueType="num">
                                      <p:cBhvr additive="base">
                                        <p:cTn id="31" dur="500" fill="hold"/>
                                        <p:tgtEl>
                                          <p:spTgt spid="65540"/>
                                        </p:tgtEl>
                                        <p:attrNameLst>
                                          <p:attrName>ppt_x</p:attrName>
                                        </p:attrNameLst>
                                      </p:cBhvr>
                                      <p:tavLst>
                                        <p:tav tm="0">
                                          <p:val>
                                            <p:strVal val="#ppt_x"/>
                                          </p:val>
                                        </p:tav>
                                        <p:tav tm="100000">
                                          <p:val>
                                            <p:strVal val="#ppt_x"/>
                                          </p:val>
                                        </p:tav>
                                      </p:tavLst>
                                    </p:anim>
                                    <p:anim calcmode="lin" valueType="num">
                                      <p:cBhvr additive="base">
                                        <p:cTn id="32" dur="500" fill="hold"/>
                                        <p:tgtEl>
                                          <p:spTgt spid="6554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65549"/>
                                        </p:tgtEl>
                                        <p:attrNameLst>
                                          <p:attrName>style.visibility</p:attrName>
                                        </p:attrNameLst>
                                      </p:cBhvr>
                                      <p:to>
                                        <p:strVal val="visible"/>
                                      </p:to>
                                    </p:set>
                                    <p:anim calcmode="lin" valueType="num">
                                      <p:cBhvr additive="base">
                                        <p:cTn id="35" dur="500" fill="hold"/>
                                        <p:tgtEl>
                                          <p:spTgt spid="65549"/>
                                        </p:tgtEl>
                                        <p:attrNameLst>
                                          <p:attrName>ppt_x</p:attrName>
                                        </p:attrNameLst>
                                      </p:cBhvr>
                                      <p:tavLst>
                                        <p:tav tm="0">
                                          <p:val>
                                            <p:strVal val="#ppt_x"/>
                                          </p:val>
                                        </p:tav>
                                        <p:tav tm="100000">
                                          <p:val>
                                            <p:strVal val="#ppt_x"/>
                                          </p:val>
                                        </p:tav>
                                      </p:tavLst>
                                    </p:anim>
                                    <p:anim calcmode="lin" valueType="num">
                                      <p:cBhvr additive="base">
                                        <p:cTn id="36" dur="500" fill="hold"/>
                                        <p:tgtEl>
                                          <p:spTgt spid="65549"/>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65541"/>
                                        </p:tgtEl>
                                        <p:attrNameLst>
                                          <p:attrName>style.visibility</p:attrName>
                                        </p:attrNameLst>
                                      </p:cBhvr>
                                      <p:to>
                                        <p:strVal val="visible"/>
                                      </p:to>
                                    </p:set>
                                    <p:anim calcmode="lin" valueType="num">
                                      <p:cBhvr additive="base">
                                        <p:cTn id="41" dur="500" fill="hold"/>
                                        <p:tgtEl>
                                          <p:spTgt spid="65541"/>
                                        </p:tgtEl>
                                        <p:attrNameLst>
                                          <p:attrName>ppt_x</p:attrName>
                                        </p:attrNameLst>
                                      </p:cBhvr>
                                      <p:tavLst>
                                        <p:tav tm="0">
                                          <p:val>
                                            <p:strVal val="#ppt_x"/>
                                          </p:val>
                                        </p:tav>
                                        <p:tav tm="100000">
                                          <p:val>
                                            <p:strVal val="#ppt_x"/>
                                          </p:val>
                                        </p:tav>
                                      </p:tavLst>
                                    </p:anim>
                                    <p:anim calcmode="lin" valueType="num">
                                      <p:cBhvr additive="base">
                                        <p:cTn id="42" dur="500" fill="hold"/>
                                        <p:tgtEl>
                                          <p:spTgt spid="65541"/>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54" presetClass="entr" presetSubtype="0" accel="100000" fill="hold" grpId="0" nodeType="clickEffect">
                                  <p:stCondLst>
                                    <p:cond delay="0"/>
                                  </p:stCondLst>
                                  <p:childTnLst>
                                    <p:set>
                                      <p:cBhvr>
                                        <p:cTn id="46" dur="1" fill="hold">
                                          <p:stCondLst>
                                            <p:cond delay="0"/>
                                          </p:stCondLst>
                                        </p:cTn>
                                        <p:tgtEl>
                                          <p:spTgt spid="65550"/>
                                        </p:tgtEl>
                                        <p:attrNameLst>
                                          <p:attrName>style.visibility</p:attrName>
                                        </p:attrNameLst>
                                      </p:cBhvr>
                                      <p:to>
                                        <p:strVal val="visible"/>
                                      </p:to>
                                    </p:set>
                                    <p:anim calcmode="lin" valueType="num">
                                      <p:cBhvr>
                                        <p:cTn id="47" dur="500" fill="hold"/>
                                        <p:tgtEl>
                                          <p:spTgt spid="65550"/>
                                        </p:tgtEl>
                                        <p:attrNameLst>
                                          <p:attrName>ppt_w</p:attrName>
                                        </p:attrNameLst>
                                      </p:cBhvr>
                                      <p:tavLst>
                                        <p:tav tm="0">
                                          <p:val>
                                            <p:strVal val="#ppt_w*0.05"/>
                                          </p:val>
                                        </p:tav>
                                        <p:tav tm="100000">
                                          <p:val>
                                            <p:strVal val="#ppt_w"/>
                                          </p:val>
                                        </p:tav>
                                      </p:tavLst>
                                    </p:anim>
                                    <p:anim calcmode="lin" valueType="num">
                                      <p:cBhvr>
                                        <p:cTn id="48" dur="500" fill="hold"/>
                                        <p:tgtEl>
                                          <p:spTgt spid="65550"/>
                                        </p:tgtEl>
                                        <p:attrNameLst>
                                          <p:attrName>ppt_h</p:attrName>
                                        </p:attrNameLst>
                                      </p:cBhvr>
                                      <p:tavLst>
                                        <p:tav tm="0">
                                          <p:val>
                                            <p:strVal val="#ppt_h"/>
                                          </p:val>
                                        </p:tav>
                                        <p:tav tm="100000">
                                          <p:val>
                                            <p:strVal val="#ppt_h"/>
                                          </p:val>
                                        </p:tav>
                                      </p:tavLst>
                                    </p:anim>
                                    <p:anim calcmode="lin" valueType="num">
                                      <p:cBhvr>
                                        <p:cTn id="49" dur="500" fill="hold"/>
                                        <p:tgtEl>
                                          <p:spTgt spid="65550"/>
                                        </p:tgtEl>
                                        <p:attrNameLst>
                                          <p:attrName>ppt_x</p:attrName>
                                        </p:attrNameLst>
                                      </p:cBhvr>
                                      <p:tavLst>
                                        <p:tav tm="0">
                                          <p:val>
                                            <p:strVal val="#ppt_x-.2"/>
                                          </p:val>
                                        </p:tav>
                                        <p:tav tm="100000">
                                          <p:val>
                                            <p:strVal val="#ppt_x"/>
                                          </p:val>
                                        </p:tav>
                                      </p:tavLst>
                                    </p:anim>
                                    <p:anim calcmode="lin" valueType="num">
                                      <p:cBhvr>
                                        <p:cTn id="50" dur="500" fill="hold"/>
                                        <p:tgtEl>
                                          <p:spTgt spid="65550"/>
                                        </p:tgtEl>
                                        <p:attrNameLst>
                                          <p:attrName>ppt_y</p:attrName>
                                        </p:attrNameLst>
                                      </p:cBhvr>
                                      <p:tavLst>
                                        <p:tav tm="0">
                                          <p:val>
                                            <p:strVal val="#ppt_y"/>
                                          </p:val>
                                        </p:tav>
                                        <p:tav tm="100000">
                                          <p:val>
                                            <p:strVal val="#ppt_y"/>
                                          </p:val>
                                        </p:tav>
                                      </p:tavLst>
                                    </p:anim>
                                    <p:animEffect transition="in" filter="fade">
                                      <p:cBhvr>
                                        <p:cTn id="51" dur="500"/>
                                        <p:tgtEl>
                                          <p:spTgt spid="65550"/>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54" presetClass="entr" presetSubtype="0" accel="100000" fill="hold" grpId="0" nodeType="clickEffect">
                                  <p:stCondLst>
                                    <p:cond delay="0"/>
                                  </p:stCondLst>
                                  <p:childTnLst>
                                    <p:set>
                                      <p:cBhvr>
                                        <p:cTn id="55" dur="1" fill="hold">
                                          <p:stCondLst>
                                            <p:cond delay="0"/>
                                          </p:stCondLst>
                                        </p:cTn>
                                        <p:tgtEl>
                                          <p:spTgt spid="65547"/>
                                        </p:tgtEl>
                                        <p:attrNameLst>
                                          <p:attrName>style.visibility</p:attrName>
                                        </p:attrNameLst>
                                      </p:cBhvr>
                                      <p:to>
                                        <p:strVal val="visible"/>
                                      </p:to>
                                    </p:set>
                                    <p:anim calcmode="lin" valueType="num">
                                      <p:cBhvr>
                                        <p:cTn id="56" dur="500" fill="hold"/>
                                        <p:tgtEl>
                                          <p:spTgt spid="65547"/>
                                        </p:tgtEl>
                                        <p:attrNameLst>
                                          <p:attrName>ppt_w</p:attrName>
                                        </p:attrNameLst>
                                      </p:cBhvr>
                                      <p:tavLst>
                                        <p:tav tm="0">
                                          <p:val>
                                            <p:strVal val="#ppt_w*0.05"/>
                                          </p:val>
                                        </p:tav>
                                        <p:tav tm="100000">
                                          <p:val>
                                            <p:strVal val="#ppt_w"/>
                                          </p:val>
                                        </p:tav>
                                      </p:tavLst>
                                    </p:anim>
                                    <p:anim calcmode="lin" valueType="num">
                                      <p:cBhvr>
                                        <p:cTn id="57" dur="500" fill="hold"/>
                                        <p:tgtEl>
                                          <p:spTgt spid="65547"/>
                                        </p:tgtEl>
                                        <p:attrNameLst>
                                          <p:attrName>ppt_h</p:attrName>
                                        </p:attrNameLst>
                                      </p:cBhvr>
                                      <p:tavLst>
                                        <p:tav tm="0">
                                          <p:val>
                                            <p:strVal val="#ppt_h"/>
                                          </p:val>
                                        </p:tav>
                                        <p:tav tm="100000">
                                          <p:val>
                                            <p:strVal val="#ppt_h"/>
                                          </p:val>
                                        </p:tav>
                                      </p:tavLst>
                                    </p:anim>
                                    <p:anim calcmode="lin" valueType="num">
                                      <p:cBhvr>
                                        <p:cTn id="58" dur="500" fill="hold"/>
                                        <p:tgtEl>
                                          <p:spTgt spid="65547"/>
                                        </p:tgtEl>
                                        <p:attrNameLst>
                                          <p:attrName>ppt_x</p:attrName>
                                        </p:attrNameLst>
                                      </p:cBhvr>
                                      <p:tavLst>
                                        <p:tav tm="0">
                                          <p:val>
                                            <p:strVal val="#ppt_x-.2"/>
                                          </p:val>
                                        </p:tav>
                                        <p:tav tm="100000">
                                          <p:val>
                                            <p:strVal val="#ppt_x"/>
                                          </p:val>
                                        </p:tav>
                                      </p:tavLst>
                                    </p:anim>
                                    <p:anim calcmode="lin" valueType="num">
                                      <p:cBhvr>
                                        <p:cTn id="59" dur="500" fill="hold"/>
                                        <p:tgtEl>
                                          <p:spTgt spid="65547"/>
                                        </p:tgtEl>
                                        <p:attrNameLst>
                                          <p:attrName>ppt_y</p:attrName>
                                        </p:attrNameLst>
                                      </p:cBhvr>
                                      <p:tavLst>
                                        <p:tav tm="0">
                                          <p:val>
                                            <p:strVal val="#ppt_y"/>
                                          </p:val>
                                        </p:tav>
                                        <p:tav tm="100000">
                                          <p:val>
                                            <p:strVal val="#ppt_y"/>
                                          </p:val>
                                        </p:tav>
                                      </p:tavLst>
                                    </p:anim>
                                    <p:animEffect transition="in" filter="fade">
                                      <p:cBhvr>
                                        <p:cTn id="60" dur="500"/>
                                        <p:tgtEl>
                                          <p:spTgt spid="655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p:bldP spid="65540" grpId="0"/>
      <p:bldP spid="65541" grpId="0"/>
      <p:bldP spid="65546" grpId="0" animBg="1"/>
      <p:bldP spid="65547" grpId="0" animBg="1"/>
      <p:bldP spid="65548" grpId="0" animBg="1"/>
      <p:bldP spid="65549" grpId="0" animBg="1"/>
      <p:bldP spid="65550" grpId="0" animBg="1"/>
      <p:bldP spid="65553" grpId="0"/>
    </p:bldLst>
  </p:timing>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468313" y="457200"/>
            <a:ext cx="8021637" cy="507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SzPct val="70000"/>
              <a:buFont typeface="Wingdings" pitchFamily="2" charset="2"/>
              <a:buChar char="u"/>
              <a:defRPr sz="3200">
                <a:solidFill>
                  <a:schemeClr val="tx1"/>
                </a:solidFill>
                <a:latin typeface="Verdana" pitchFamily="34" charset="0"/>
                <a:ea typeface="宋体" charset="-122"/>
              </a:defRPr>
            </a:lvl1pPr>
            <a:lvl2pPr marL="742950" indent="-285750" eaLnBrk="0" hangingPunct="0">
              <a:spcBef>
                <a:spcPct val="20000"/>
              </a:spcBef>
              <a:buChar char="–"/>
              <a:defRPr sz="2800">
                <a:solidFill>
                  <a:schemeClr val="tx1"/>
                </a:solidFill>
                <a:latin typeface="Verdana" pitchFamily="34" charset="0"/>
                <a:ea typeface="宋体" charset="-122"/>
              </a:defRPr>
            </a:lvl2pPr>
            <a:lvl3pPr marL="1143000" indent="-228600" eaLnBrk="0" hangingPunct="0">
              <a:spcBef>
                <a:spcPct val="20000"/>
              </a:spcBef>
              <a:buClr>
                <a:schemeClr val="tx2"/>
              </a:buClr>
              <a:buSzPct val="70000"/>
              <a:buFont typeface="Wingdings" pitchFamily="2" charset="2"/>
              <a:buChar char="u"/>
              <a:defRPr sz="2400">
                <a:solidFill>
                  <a:schemeClr val="tx1"/>
                </a:solidFill>
                <a:latin typeface="Verdana" pitchFamily="34" charset="0"/>
                <a:ea typeface="宋体" charset="-122"/>
              </a:defRPr>
            </a:lvl3pPr>
            <a:lvl4pPr marL="1600200" indent="-228600" eaLnBrk="0" hangingPunct="0">
              <a:spcBef>
                <a:spcPct val="20000"/>
              </a:spcBef>
              <a:buChar char="–"/>
              <a:defRPr sz="2000">
                <a:solidFill>
                  <a:schemeClr val="tx1"/>
                </a:solidFill>
                <a:latin typeface="Verdana" pitchFamily="34" charset="0"/>
                <a:ea typeface="宋体" charset="-122"/>
              </a:defRPr>
            </a:lvl4pPr>
            <a:lvl5pPr marL="2057400" indent="-228600" eaLnBrk="0" hangingPunct="0">
              <a:spcBef>
                <a:spcPct val="20000"/>
              </a:spcBef>
              <a:buClr>
                <a:schemeClr val="folHlink"/>
              </a:buClr>
              <a:buSzPct val="70000"/>
              <a:buFont typeface="Wingdings" pitchFamily="2" charset="2"/>
              <a:buChar char="u"/>
              <a:defRPr sz="2000">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9pPr>
          </a:lstStyle>
          <a:p>
            <a:pPr eaLnBrk="1" hangingPunct="1">
              <a:spcBef>
                <a:spcPct val="0"/>
              </a:spcBef>
              <a:buClrTx/>
              <a:buSzTx/>
              <a:buFontTx/>
              <a:buNone/>
            </a:pPr>
            <a:r>
              <a:rPr lang="en-US" altLang="zh-CN" sz="1800" dirty="0">
                <a:solidFill>
                  <a:srgbClr val="000000"/>
                </a:solidFill>
                <a:latin typeface="Arial" charset="0"/>
              </a:rPr>
              <a:t>               </a:t>
            </a:r>
            <a:r>
              <a:rPr lang="zh-CN" altLang="en-US" sz="6000" b="1">
                <a:solidFill>
                  <a:srgbClr val="C00000"/>
                </a:solidFill>
                <a:latin typeface="Arial" charset="0"/>
                <a:ea typeface="黑体" pitchFamily="49" charset="-122"/>
              </a:rPr>
              <a:t>殖产兴业</a:t>
            </a:r>
            <a:r>
              <a:rPr lang="zh-CN" altLang="en-US" sz="4400" b="1">
                <a:solidFill>
                  <a:srgbClr val="000000"/>
                </a:solidFill>
                <a:latin typeface="Arial" charset="0"/>
                <a:ea typeface="华文新魏" pitchFamily="2" charset="-122"/>
              </a:rPr>
              <a:t>的具体内容就是运用</a:t>
            </a:r>
            <a:r>
              <a:rPr lang="zh-CN" altLang="en-US" sz="4400" b="1" u="sng">
                <a:solidFill>
                  <a:srgbClr val="000000"/>
                </a:solidFill>
                <a:latin typeface="Arial" charset="0"/>
                <a:ea typeface="华文新魏" pitchFamily="2" charset="-122"/>
              </a:rPr>
              <a:t>国家政权</a:t>
            </a:r>
            <a:r>
              <a:rPr lang="zh-CN" altLang="en-US" sz="4400" b="1">
                <a:solidFill>
                  <a:srgbClr val="000000"/>
                </a:solidFill>
                <a:latin typeface="Arial" charset="0"/>
                <a:ea typeface="华文新魏" pitchFamily="2" charset="-122"/>
              </a:rPr>
              <a:t>的力量，以各种政策为杠杆，用</a:t>
            </a:r>
            <a:r>
              <a:rPr lang="zh-CN" altLang="en-US" sz="4400" b="1" u="sng">
                <a:solidFill>
                  <a:srgbClr val="000000"/>
                </a:solidFill>
                <a:latin typeface="Arial" charset="0"/>
                <a:ea typeface="华文新魏" pitchFamily="2" charset="-122"/>
              </a:rPr>
              <a:t>国库资金</a:t>
            </a:r>
            <a:r>
              <a:rPr lang="zh-CN" altLang="en-US" sz="4400" b="1">
                <a:solidFill>
                  <a:srgbClr val="000000"/>
                </a:solidFill>
                <a:latin typeface="Arial" charset="0"/>
                <a:ea typeface="华文新魏" pitchFamily="2" charset="-122"/>
              </a:rPr>
              <a:t>来加速资本原始积累的过程，并且以</a:t>
            </a:r>
            <a:r>
              <a:rPr lang="zh-CN" altLang="en-US" sz="4400" b="1" u="sng">
                <a:solidFill>
                  <a:srgbClr val="000000"/>
                </a:solidFill>
                <a:latin typeface="Arial" charset="0"/>
                <a:ea typeface="华文新魏" pitchFamily="2" charset="-122"/>
              </a:rPr>
              <a:t>国营军工企业</a:t>
            </a:r>
            <a:r>
              <a:rPr lang="zh-CN" altLang="en-US" sz="4400" b="1">
                <a:solidFill>
                  <a:srgbClr val="000000"/>
                </a:solidFill>
                <a:latin typeface="Arial" charset="0"/>
                <a:ea typeface="华文新魏" pitchFamily="2" charset="-122"/>
              </a:rPr>
              <a:t>为主导，按照西方的样板，大力扶持日本资本主义的成长。</a:t>
            </a:r>
          </a:p>
        </p:txBody>
      </p:sp>
      <p:pic>
        <p:nvPicPr>
          <p:cNvPr id="69636" name="Picture 4" descr="JSMYS002">
            <a:hlinkClick r:id="rId2" action="ppaction://hlinksldjump"/>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6188" y="4778375"/>
            <a:ext cx="139065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7809959"/>
      </p:ext>
    </p:extLst>
  </p:cSld>
  <p:clrMapOvr>
    <a:masterClrMapping/>
  </p:clrMapOvr>
  <p:transition spd="med">
    <p:wedg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9636"/>
                                        </p:tgtEl>
                                        <p:attrNameLst>
                                          <p:attrName>style.visibility</p:attrName>
                                        </p:attrNameLst>
                                      </p:cBhvr>
                                      <p:to>
                                        <p:strVal val="visible"/>
                                      </p:to>
                                    </p:set>
                                    <p:animEffect transition="in" filter="dissolve">
                                      <p:cBhvr>
                                        <p:cTn id="7" dur="500"/>
                                        <p:tgtEl>
                                          <p:spTgt spid="696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562" name="AutoShape 2"/>
          <p:cNvSpPr>
            <a:spLocks noChangeArrowheads="1"/>
          </p:cNvSpPr>
          <p:nvPr/>
        </p:nvSpPr>
        <p:spPr bwMode="auto">
          <a:xfrm>
            <a:off x="6156325" y="2017713"/>
            <a:ext cx="2987675" cy="1919287"/>
          </a:xfrm>
          <a:prstGeom prst="wedgeEllipseCallout">
            <a:avLst>
              <a:gd name="adj1" fmla="val -87093"/>
              <a:gd name="adj2" fmla="val -82398"/>
            </a:avLst>
          </a:prstGeom>
          <a:solidFill>
            <a:srgbClr val="0000FF"/>
          </a:solidFill>
          <a:ln w="9525" algn="ctr">
            <a:solidFill>
              <a:schemeClr val="tx1"/>
            </a:solidFill>
            <a:miter lim="800000"/>
            <a:headEnd/>
            <a:tailEnd/>
          </a:ln>
        </p:spPr>
        <p:txBody>
          <a:bodyPr anchor="ctr"/>
          <a:lstStyle>
            <a:lvl1pPr eaLnBrk="0" hangingPunct="0">
              <a:spcBef>
                <a:spcPct val="20000"/>
              </a:spcBef>
              <a:buClr>
                <a:schemeClr val="hlink"/>
              </a:buClr>
              <a:buSzPct val="70000"/>
              <a:buFont typeface="Wingdings" pitchFamily="2" charset="2"/>
              <a:buChar char="u"/>
              <a:defRPr sz="3200">
                <a:solidFill>
                  <a:schemeClr val="tx1"/>
                </a:solidFill>
                <a:latin typeface="Verdana" pitchFamily="34" charset="0"/>
                <a:ea typeface="宋体" charset="-122"/>
              </a:defRPr>
            </a:lvl1pPr>
            <a:lvl2pPr marL="742950" indent="-285750" eaLnBrk="0" hangingPunct="0">
              <a:spcBef>
                <a:spcPct val="20000"/>
              </a:spcBef>
              <a:buChar char="–"/>
              <a:defRPr sz="2800">
                <a:solidFill>
                  <a:schemeClr val="tx1"/>
                </a:solidFill>
                <a:latin typeface="Verdana" pitchFamily="34" charset="0"/>
                <a:ea typeface="宋体" charset="-122"/>
              </a:defRPr>
            </a:lvl2pPr>
            <a:lvl3pPr marL="1143000" indent="-228600" eaLnBrk="0" hangingPunct="0">
              <a:spcBef>
                <a:spcPct val="20000"/>
              </a:spcBef>
              <a:buClr>
                <a:schemeClr val="tx2"/>
              </a:buClr>
              <a:buSzPct val="70000"/>
              <a:buFont typeface="Wingdings" pitchFamily="2" charset="2"/>
              <a:buChar char="u"/>
              <a:defRPr sz="2400">
                <a:solidFill>
                  <a:schemeClr val="tx1"/>
                </a:solidFill>
                <a:latin typeface="Verdana" pitchFamily="34" charset="0"/>
                <a:ea typeface="宋体" charset="-122"/>
              </a:defRPr>
            </a:lvl3pPr>
            <a:lvl4pPr marL="1600200" indent="-228600" eaLnBrk="0" hangingPunct="0">
              <a:spcBef>
                <a:spcPct val="20000"/>
              </a:spcBef>
              <a:buChar char="–"/>
              <a:defRPr sz="2000">
                <a:solidFill>
                  <a:schemeClr val="tx1"/>
                </a:solidFill>
                <a:latin typeface="Verdana" pitchFamily="34" charset="0"/>
                <a:ea typeface="宋体" charset="-122"/>
              </a:defRPr>
            </a:lvl4pPr>
            <a:lvl5pPr marL="2057400" indent="-228600" eaLnBrk="0" hangingPunct="0">
              <a:spcBef>
                <a:spcPct val="20000"/>
              </a:spcBef>
              <a:buClr>
                <a:schemeClr val="folHlink"/>
              </a:buClr>
              <a:buSzPct val="70000"/>
              <a:buFont typeface="Wingdings" pitchFamily="2" charset="2"/>
              <a:buChar char="u"/>
              <a:defRPr sz="2000">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9pPr>
          </a:lstStyle>
          <a:p>
            <a:pPr algn="ctr" eaLnBrk="1" hangingPunct="1">
              <a:spcBef>
                <a:spcPct val="0"/>
              </a:spcBef>
              <a:buClrTx/>
              <a:buSzTx/>
              <a:buFontTx/>
              <a:buNone/>
            </a:pPr>
            <a:endParaRPr lang="zh-CN" altLang="zh-CN" sz="1800">
              <a:solidFill>
                <a:schemeClr val="tx2"/>
              </a:solidFill>
              <a:latin typeface="Arial" charset="0"/>
            </a:endParaRPr>
          </a:p>
        </p:txBody>
      </p:sp>
      <p:sp>
        <p:nvSpPr>
          <p:cNvPr id="31747" name="Rectangle 3"/>
          <p:cNvSpPr>
            <a:spLocks noChangeArrowheads="1"/>
          </p:cNvSpPr>
          <p:nvPr/>
        </p:nvSpPr>
        <p:spPr bwMode="auto">
          <a:xfrm>
            <a:off x="395288" y="280988"/>
            <a:ext cx="20399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SzPct val="70000"/>
              <a:buFont typeface="Wingdings" pitchFamily="2" charset="2"/>
              <a:buChar char="u"/>
              <a:defRPr sz="3200">
                <a:solidFill>
                  <a:schemeClr val="tx1"/>
                </a:solidFill>
                <a:latin typeface="Verdana" pitchFamily="34" charset="0"/>
                <a:ea typeface="宋体" charset="-122"/>
              </a:defRPr>
            </a:lvl1pPr>
            <a:lvl2pPr marL="742950" indent="-285750" eaLnBrk="0" hangingPunct="0">
              <a:spcBef>
                <a:spcPct val="20000"/>
              </a:spcBef>
              <a:buChar char="–"/>
              <a:defRPr sz="2800">
                <a:solidFill>
                  <a:schemeClr val="tx1"/>
                </a:solidFill>
                <a:latin typeface="Verdana" pitchFamily="34" charset="0"/>
                <a:ea typeface="宋体" charset="-122"/>
              </a:defRPr>
            </a:lvl2pPr>
            <a:lvl3pPr marL="1143000" indent="-228600" eaLnBrk="0" hangingPunct="0">
              <a:spcBef>
                <a:spcPct val="20000"/>
              </a:spcBef>
              <a:buClr>
                <a:schemeClr val="tx2"/>
              </a:buClr>
              <a:buSzPct val="70000"/>
              <a:buFont typeface="Wingdings" pitchFamily="2" charset="2"/>
              <a:buChar char="u"/>
              <a:defRPr sz="2400">
                <a:solidFill>
                  <a:schemeClr val="tx1"/>
                </a:solidFill>
                <a:latin typeface="Verdana" pitchFamily="34" charset="0"/>
                <a:ea typeface="宋体" charset="-122"/>
              </a:defRPr>
            </a:lvl3pPr>
            <a:lvl4pPr marL="1600200" indent="-228600" eaLnBrk="0" hangingPunct="0">
              <a:spcBef>
                <a:spcPct val="20000"/>
              </a:spcBef>
              <a:buChar char="–"/>
              <a:defRPr sz="2000">
                <a:solidFill>
                  <a:schemeClr val="tx1"/>
                </a:solidFill>
                <a:latin typeface="Verdana" pitchFamily="34" charset="0"/>
                <a:ea typeface="宋体" charset="-122"/>
              </a:defRPr>
            </a:lvl4pPr>
            <a:lvl5pPr marL="2057400" indent="-228600" eaLnBrk="0" hangingPunct="0">
              <a:spcBef>
                <a:spcPct val="20000"/>
              </a:spcBef>
              <a:buClr>
                <a:schemeClr val="folHlink"/>
              </a:buClr>
              <a:buSzPct val="70000"/>
              <a:buFont typeface="Wingdings" pitchFamily="2" charset="2"/>
              <a:buChar char="u"/>
              <a:defRPr sz="2000">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9pPr>
          </a:lstStyle>
          <a:p>
            <a:pPr eaLnBrk="1" hangingPunct="1">
              <a:spcBef>
                <a:spcPct val="0"/>
              </a:spcBef>
              <a:buClrTx/>
              <a:buSzTx/>
              <a:buFontTx/>
              <a:buNone/>
            </a:pPr>
            <a:r>
              <a:rPr kumimoji="1" lang="en-US" altLang="zh-CN" sz="3600" b="1" dirty="0">
                <a:solidFill>
                  <a:srgbClr val="000000"/>
                </a:solidFill>
                <a:latin typeface="黑体" pitchFamily="49" charset="-122"/>
                <a:ea typeface="黑体" pitchFamily="49" charset="-122"/>
              </a:rPr>
              <a:t>3.</a:t>
            </a:r>
            <a:r>
              <a:rPr kumimoji="1" lang="zh-CN" altLang="en-US" sz="3600" b="1">
                <a:solidFill>
                  <a:srgbClr val="000000"/>
                </a:solidFill>
                <a:latin typeface="黑体" pitchFamily="49" charset="-122"/>
                <a:ea typeface="黑体" pitchFamily="49" charset="-122"/>
              </a:rPr>
              <a:t>文教：</a:t>
            </a:r>
            <a:endParaRPr kumimoji="1" lang="zh-CN" altLang="en-US" b="1">
              <a:solidFill>
                <a:srgbClr val="000000"/>
              </a:solidFill>
              <a:latin typeface="Times New Roman" pitchFamily="18" charset="0"/>
            </a:endParaRPr>
          </a:p>
        </p:txBody>
      </p:sp>
      <p:sp>
        <p:nvSpPr>
          <p:cNvPr id="66564" name="Rectangle 4"/>
          <p:cNvSpPr>
            <a:spLocks noChangeArrowheads="1"/>
          </p:cNvSpPr>
          <p:nvPr/>
        </p:nvSpPr>
        <p:spPr bwMode="auto">
          <a:xfrm>
            <a:off x="395288" y="882650"/>
            <a:ext cx="78295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SzPct val="70000"/>
              <a:buFont typeface="Wingdings" pitchFamily="2" charset="2"/>
              <a:buChar char="u"/>
              <a:defRPr sz="3200">
                <a:solidFill>
                  <a:schemeClr val="tx1"/>
                </a:solidFill>
                <a:latin typeface="Verdana" pitchFamily="34" charset="0"/>
                <a:ea typeface="宋体" charset="-122"/>
              </a:defRPr>
            </a:lvl1pPr>
            <a:lvl2pPr marL="742950" indent="-285750" eaLnBrk="0" hangingPunct="0">
              <a:spcBef>
                <a:spcPct val="20000"/>
              </a:spcBef>
              <a:buChar char="–"/>
              <a:defRPr sz="2800">
                <a:solidFill>
                  <a:schemeClr val="tx1"/>
                </a:solidFill>
                <a:latin typeface="Verdana" pitchFamily="34" charset="0"/>
                <a:ea typeface="宋体" charset="-122"/>
              </a:defRPr>
            </a:lvl2pPr>
            <a:lvl3pPr marL="1143000" indent="-228600" eaLnBrk="0" hangingPunct="0">
              <a:spcBef>
                <a:spcPct val="20000"/>
              </a:spcBef>
              <a:buClr>
                <a:schemeClr val="tx2"/>
              </a:buClr>
              <a:buSzPct val="70000"/>
              <a:buFont typeface="Wingdings" pitchFamily="2" charset="2"/>
              <a:buChar char="u"/>
              <a:defRPr sz="2400">
                <a:solidFill>
                  <a:schemeClr val="tx1"/>
                </a:solidFill>
                <a:latin typeface="Verdana" pitchFamily="34" charset="0"/>
                <a:ea typeface="宋体" charset="-122"/>
              </a:defRPr>
            </a:lvl3pPr>
            <a:lvl4pPr marL="1600200" indent="-228600" eaLnBrk="0" hangingPunct="0">
              <a:spcBef>
                <a:spcPct val="20000"/>
              </a:spcBef>
              <a:buChar char="–"/>
              <a:defRPr sz="2000">
                <a:solidFill>
                  <a:schemeClr val="tx1"/>
                </a:solidFill>
                <a:latin typeface="Verdana" pitchFamily="34" charset="0"/>
                <a:ea typeface="宋体" charset="-122"/>
              </a:defRPr>
            </a:lvl4pPr>
            <a:lvl5pPr marL="2057400" indent="-228600" eaLnBrk="0" hangingPunct="0">
              <a:spcBef>
                <a:spcPct val="20000"/>
              </a:spcBef>
              <a:buClr>
                <a:schemeClr val="folHlink"/>
              </a:buClr>
              <a:buSzPct val="70000"/>
              <a:buFont typeface="Wingdings" pitchFamily="2" charset="2"/>
              <a:buChar char="u"/>
              <a:defRPr sz="2000">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9pPr>
          </a:lstStyle>
          <a:p>
            <a:pPr eaLnBrk="1" hangingPunct="1">
              <a:spcBef>
                <a:spcPct val="0"/>
              </a:spcBef>
              <a:buClrTx/>
              <a:buSzTx/>
              <a:buFontTx/>
              <a:buNone/>
            </a:pPr>
            <a:r>
              <a:rPr kumimoji="1" lang="zh-CN" altLang="en-US" sz="3600" b="1">
                <a:solidFill>
                  <a:srgbClr val="000000"/>
                </a:solidFill>
                <a:latin typeface="华文中宋" pitchFamily="2" charset="-122"/>
                <a:ea typeface="华文中宋" pitchFamily="2" charset="-122"/>
              </a:rPr>
              <a:t>（</a:t>
            </a:r>
            <a:r>
              <a:rPr kumimoji="1" lang="en-US" altLang="zh-CN" sz="3600" b="1" dirty="0">
                <a:solidFill>
                  <a:srgbClr val="000000"/>
                </a:solidFill>
                <a:latin typeface="华文中宋" pitchFamily="2" charset="-122"/>
                <a:ea typeface="华文中宋" pitchFamily="2" charset="-122"/>
              </a:rPr>
              <a:t>1</a:t>
            </a:r>
            <a:r>
              <a:rPr kumimoji="1" lang="zh-CN" altLang="en-US" sz="3600" b="1">
                <a:solidFill>
                  <a:srgbClr val="000000"/>
                </a:solidFill>
                <a:latin typeface="华文中宋" pitchFamily="2" charset="-122"/>
                <a:ea typeface="华文中宋" pitchFamily="2" charset="-122"/>
              </a:rPr>
              <a:t>）教育：</a:t>
            </a:r>
            <a:r>
              <a:rPr kumimoji="1" lang="zh-CN" altLang="en-US" sz="3600" b="1" u="sng">
                <a:solidFill>
                  <a:srgbClr val="000000"/>
                </a:solidFill>
                <a:latin typeface="华文新魏" pitchFamily="2" charset="-122"/>
                <a:ea typeface="华文新魏" pitchFamily="2" charset="-122"/>
              </a:rPr>
              <a:t>确定</a:t>
            </a:r>
            <a:r>
              <a:rPr kumimoji="1" lang="zh-CN" altLang="en-US" sz="3600" b="1" u="sng">
                <a:solidFill>
                  <a:srgbClr val="000000"/>
                </a:solidFill>
                <a:latin typeface="华文中宋" pitchFamily="2" charset="-122"/>
                <a:ea typeface="华文新魏" pitchFamily="2" charset="-122"/>
              </a:rPr>
              <a:t>“</a:t>
            </a:r>
            <a:r>
              <a:rPr kumimoji="1" lang="zh-CN" altLang="en-US" sz="3600" b="1" u="sng">
                <a:solidFill>
                  <a:srgbClr val="000000"/>
                </a:solidFill>
                <a:latin typeface="华文新魏" pitchFamily="2" charset="-122"/>
                <a:ea typeface="华文新魏" pitchFamily="2" charset="-122"/>
              </a:rPr>
              <a:t>国民皆学</a:t>
            </a:r>
            <a:r>
              <a:rPr kumimoji="1" lang="zh-CN" altLang="en-US" sz="3600" b="1" u="sng">
                <a:solidFill>
                  <a:srgbClr val="000000"/>
                </a:solidFill>
                <a:latin typeface="华文中宋" pitchFamily="2" charset="-122"/>
                <a:ea typeface="华文新魏" pitchFamily="2" charset="-122"/>
              </a:rPr>
              <a:t>”</a:t>
            </a:r>
            <a:r>
              <a:rPr kumimoji="1" lang="zh-CN" altLang="en-US" sz="3600" b="1" u="sng">
                <a:solidFill>
                  <a:srgbClr val="000000"/>
                </a:solidFill>
                <a:latin typeface="华文新魏" pitchFamily="2" charset="-122"/>
                <a:ea typeface="华文新魏" pitchFamily="2" charset="-122"/>
              </a:rPr>
              <a:t>方针</a:t>
            </a:r>
            <a:r>
              <a:rPr kumimoji="1" lang="zh-CN" altLang="en-US" sz="3600" b="1">
                <a:solidFill>
                  <a:srgbClr val="000000"/>
                </a:solidFill>
                <a:latin typeface="华文中宋" pitchFamily="2" charset="-122"/>
                <a:ea typeface="华文中宋" pitchFamily="2" charset="-122"/>
              </a:rPr>
              <a:t>　</a:t>
            </a:r>
          </a:p>
        </p:txBody>
      </p:sp>
      <p:sp>
        <p:nvSpPr>
          <p:cNvPr id="66565" name="Rectangle 5"/>
          <p:cNvSpPr>
            <a:spLocks noChangeArrowheads="1"/>
          </p:cNvSpPr>
          <p:nvPr/>
        </p:nvSpPr>
        <p:spPr bwMode="auto">
          <a:xfrm>
            <a:off x="468313" y="3719513"/>
            <a:ext cx="8231187"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SzPct val="70000"/>
              <a:buFont typeface="Wingdings" pitchFamily="2" charset="2"/>
              <a:buChar char="u"/>
              <a:defRPr sz="3200">
                <a:solidFill>
                  <a:schemeClr val="tx1"/>
                </a:solidFill>
                <a:latin typeface="Verdana" pitchFamily="34" charset="0"/>
                <a:ea typeface="宋体" charset="-122"/>
              </a:defRPr>
            </a:lvl1pPr>
            <a:lvl2pPr marL="742950" indent="-285750" eaLnBrk="0" hangingPunct="0">
              <a:spcBef>
                <a:spcPct val="20000"/>
              </a:spcBef>
              <a:buChar char="–"/>
              <a:defRPr sz="2800">
                <a:solidFill>
                  <a:schemeClr val="tx1"/>
                </a:solidFill>
                <a:latin typeface="Verdana" pitchFamily="34" charset="0"/>
                <a:ea typeface="宋体" charset="-122"/>
              </a:defRPr>
            </a:lvl2pPr>
            <a:lvl3pPr marL="1143000" indent="-228600" eaLnBrk="0" hangingPunct="0">
              <a:spcBef>
                <a:spcPct val="20000"/>
              </a:spcBef>
              <a:buClr>
                <a:schemeClr val="tx2"/>
              </a:buClr>
              <a:buSzPct val="70000"/>
              <a:buFont typeface="Wingdings" pitchFamily="2" charset="2"/>
              <a:buChar char="u"/>
              <a:defRPr sz="2400">
                <a:solidFill>
                  <a:schemeClr val="tx1"/>
                </a:solidFill>
                <a:latin typeface="Verdana" pitchFamily="34" charset="0"/>
                <a:ea typeface="宋体" charset="-122"/>
              </a:defRPr>
            </a:lvl3pPr>
            <a:lvl4pPr marL="1600200" indent="-228600" eaLnBrk="0" hangingPunct="0">
              <a:spcBef>
                <a:spcPct val="20000"/>
              </a:spcBef>
              <a:buChar char="–"/>
              <a:defRPr sz="2000">
                <a:solidFill>
                  <a:schemeClr val="tx1"/>
                </a:solidFill>
                <a:latin typeface="Verdana" pitchFamily="34" charset="0"/>
                <a:ea typeface="宋体" charset="-122"/>
              </a:defRPr>
            </a:lvl4pPr>
            <a:lvl5pPr marL="2057400" indent="-228600" eaLnBrk="0" hangingPunct="0">
              <a:spcBef>
                <a:spcPct val="20000"/>
              </a:spcBef>
              <a:buClr>
                <a:schemeClr val="folHlink"/>
              </a:buClr>
              <a:buSzPct val="70000"/>
              <a:buFont typeface="Wingdings" pitchFamily="2" charset="2"/>
              <a:buChar char="u"/>
              <a:defRPr sz="2000">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9pPr>
          </a:lstStyle>
          <a:p>
            <a:pPr eaLnBrk="1" hangingPunct="1">
              <a:spcBef>
                <a:spcPct val="0"/>
              </a:spcBef>
              <a:buClrTx/>
              <a:buSzTx/>
              <a:buFontTx/>
              <a:buNone/>
            </a:pPr>
            <a:r>
              <a:rPr kumimoji="1" lang="zh-CN" altLang="en-US" sz="3600" b="1">
                <a:solidFill>
                  <a:srgbClr val="000000"/>
                </a:solidFill>
                <a:latin typeface="华文中宋" pitchFamily="2" charset="-122"/>
                <a:ea typeface="华文中宋" pitchFamily="2" charset="-122"/>
              </a:rPr>
              <a:t>（</a:t>
            </a:r>
            <a:r>
              <a:rPr kumimoji="1" lang="en-US" altLang="zh-CN" sz="3600" b="1" dirty="0">
                <a:solidFill>
                  <a:srgbClr val="000000"/>
                </a:solidFill>
                <a:latin typeface="华文中宋" pitchFamily="2" charset="-122"/>
                <a:ea typeface="华文中宋" pitchFamily="2" charset="-122"/>
              </a:rPr>
              <a:t>2</a:t>
            </a:r>
            <a:r>
              <a:rPr kumimoji="1" lang="zh-CN" altLang="en-US" sz="3600" b="1">
                <a:solidFill>
                  <a:srgbClr val="000000"/>
                </a:solidFill>
                <a:latin typeface="华文中宋" pitchFamily="2" charset="-122"/>
                <a:ea typeface="华文中宋" pitchFamily="2" charset="-122"/>
              </a:rPr>
              <a:t>）思想：</a:t>
            </a:r>
            <a:r>
              <a:rPr kumimoji="1" lang="zh-CN" altLang="en-US" sz="3600" b="1" u="sng">
                <a:solidFill>
                  <a:srgbClr val="000000"/>
                </a:solidFill>
                <a:latin typeface="华文新魏" pitchFamily="2" charset="-122"/>
                <a:ea typeface="华文新魏" pitchFamily="2" charset="-122"/>
              </a:rPr>
              <a:t>传播启蒙思想</a:t>
            </a:r>
          </a:p>
          <a:p>
            <a:pPr eaLnBrk="1" hangingPunct="1">
              <a:spcBef>
                <a:spcPct val="0"/>
              </a:spcBef>
              <a:buClrTx/>
              <a:buSzTx/>
              <a:buFontTx/>
              <a:buNone/>
            </a:pPr>
            <a:r>
              <a:rPr kumimoji="1" lang="zh-CN" altLang="en-US" b="1">
                <a:solidFill>
                  <a:srgbClr val="000000"/>
                </a:solidFill>
                <a:latin typeface="华文中宋" pitchFamily="2" charset="-122"/>
                <a:ea typeface="华文中宋" pitchFamily="2" charset="-122"/>
              </a:rPr>
              <a:t>               （ 福泽渝吉、新闻出版 ）</a:t>
            </a:r>
          </a:p>
        </p:txBody>
      </p:sp>
      <p:sp>
        <p:nvSpPr>
          <p:cNvPr id="66566" name="Rectangle 6"/>
          <p:cNvSpPr>
            <a:spLocks noChangeArrowheads="1"/>
          </p:cNvSpPr>
          <p:nvPr/>
        </p:nvSpPr>
        <p:spPr bwMode="auto">
          <a:xfrm>
            <a:off x="468313" y="4781550"/>
            <a:ext cx="72739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lr>
                <a:schemeClr val="hlink"/>
              </a:buClr>
              <a:buSzPct val="70000"/>
              <a:buFont typeface="Wingdings" pitchFamily="2" charset="2"/>
              <a:buChar char="u"/>
              <a:defRPr sz="3200">
                <a:solidFill>
                  <a:schemeClr val="tx1"/>
                </a:solidFill>
                <a:latin typeface="Verdana" pitchFamily="34" charset="0"/>
                <a:ea typeface="宋体" charset="-122"/>
              </a:defRPr>
            </a:lvl1pPr>
            <a:lvl2pPr marL="742950" indent="-285750" eaLnBrk="0" hangingPunct="0">
              <a:spcBef>
                <a:spcPct val="20000"/>
              </a:spcBef>
              <a:buChar char="–"/>
              <a:defRPr sz="2800">
                <a:solidFill>
                  <a:schemeClr val="tx1"/>
                </a:solidFill>
                <a:latin typeface="Verdana" pitchFamily="34" charset="0"/>
                <a:ea typeface="宋体" charset="-122"/>
              </a:defRPr>
            </a:lvl2pPr>
            <a:lvl3pPr marL="1143000" indent="-228600" eaLnBrk="0" hangingPunct="0">
              <a:spcBef>
                <a:spcPct val="20000"/>
              </a:spcBef>
              <a:buClr>
                <a:schemeClr val="tx2"/>
              </a:buClr>
              <a:buSzPct val="70000"/>
              <a:buFont typeface="Wingdings" pitchFamily="2" charset="2"/>
              <a:buChar char="u"/>
              <a:defRPr sz="2400">
                <a:solidFill>
                  <a:schemeClr val="tx1"/>
                </a:solidFill>
                <a:latin typeface="Verdana" pitchFamily="34" charset="0"/>
                <a:ea typeface="宋体" charset="-122"/>
              </a:defRPr>
            </a:lvl3pPr>
            <a:lvl4pPr marL="1600200" indent="-228600" eaLnBrk="0" hangingPunct="0">
              <a:spcBef>
                <a:spcPct val="20000"/>
              </a:spcBef>
              <a:buChar char="–"/>
              <a:defRPr sz="2000">
                <a:solidFill>
                  <a:schemeClr val="tx1"/>
                </a:solidFill>
                <a:latin typeface="Verdana" pitchFamily="34" charset="0"/>
                <a:ea typeface="宋体" charset="-122"/>
              </a:defRPr>
            </a:lvl4pPr>
            <a:lvl5pPr marL="2057400" indent="-228600" eaLnBrk="0" hangingPunct="0">
              <a:spcBef>
                <a:spcPct val="20000"/>
              </a:spcBef>
              <a:buClr>
                <a:schemeClr val="folHlink"/>
              </a:buClr>
              <a:buSzPct val="70000"/>
              <a:buFont typeface="Wingdings" pitchFamily="2" charset="2"/>
              <a:buChar char="u"/>
              <a:defRPr sz="2000">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9pPr>
          </a:lstStyle>
          <a:p>
            <a:pPr eaLnBrk="1" hangingPunct="1">
              <a:spcBef>
                <a:spcPct val="0"/>
              </a:spcBef>
              <a:buClrTx/>
              <a:buSzTx/>
              <a:buFontTx/>
              <a:buNone/>
            </a:pPr>
            <a:r>
              <a:rPr kumimoji="1" lang="zh-CN" altLang="en-US" sz="3600" b="1">
                <a:solidFill>
                  <a:srgbClr val="C00000"/>
                </a:solidFill>
                <a:latin typeface="华文中宋" pitchFamily="2" charset="-122"/>
                <a:ea typeface="华文中宋" pitchFamily="2" charset="-122"/>
              </a:rPr>
              <a:t>（</a:t>
            </a:r>
            <a:r>
              <a:rPr kumimoji="1" lang="en-US" altLang="zh-CN" sz="3600" b="1" dirty="0">
                <a:solidFill>
                  <a:srgbClr val="C00000"/>
                </a:solidFill>
                <a:latin typeface="华文中宋" pitchFamily="2" charset="-122"/>
                <a:ea typeface="华文中宋" pitchFamily="2" charset="-122"/>
              </a:rPr>
              <a:t>3</a:t>
            </a:r>
            <a:r>
              <a:rPr kumimoji="1" lang="zh-CN" altLang="en-US" sz="3600" b="1">
                <a:solidFill>
                  <a:srgbClr val="C00000"/>
                </a:solidFill>
                <a:latin typeface="华文中宋" pitchFamily="2" charset="-122"/>
                <a:ea typeface="华文中宋" pitchFamily="2" charset="-122"/>
              </a:rPr>
              <a:t>）社会生活各方面：</a:t>
            </a:r>
            <a:r>
              <a:rPr kumimoji="1" lang="zh-CN" altLang="en-US" sz="3600" b="1">
                <a:solidFill>
                  <a:srgbClr val="FFFFFF"/>
                </a:solidFill>
                <a:latin typeface="华文新魏" pitchFamily="2" charset="-122"/>
                <a:ea typeface="华文新魏" pitchFamily="2" charset="-122"/>
                <a:hlinkClick r:id="rId2" action="ppaction://hlinksldjump"/>
              </a:rPr>
              <a:t>西化</a:t>
            </a:r>
            <a:endParaRPr kumimoji="1" lang="zh-CN" altLang="en-US" sz="3600" b="1">
              <a:solidFill>
                <a:srgbClr val="FFFFFF"/>
              </a:solidFill>
              <a:latin typeface="华文新魏" pitchFamily="2" charset="-122"/>
              <a:ea typeface="华文新魏" pitchFamily="2" charset="-122"/>
            </a:endParaRPr>
          </a:p>
        </p:txBody>
      </p:sp>
      <p:sp>
        <p:nvSpPr>
          <p:cNvPr id="66567" name="Text Box 7"/>
          <p:cNvSpPr txBox="1">
            <a:spLocks noChangeArrowheads="1"/>
          </p:cNvSpPr>
          <p:nvPr/>
        </p:nvSpPr>
        <p:spPr bwMode="auto">
          <a:xfrm>
            <a:off x="876300" y="1536700"/>
            <a:ext cx="348297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spcBef>
                <a:spcPct val="20000"/>
              </a:spcBef>
              <a:buClr>
                <a:schemeClr val="hlink"/>
              </a:buClr>
              <a:buSzPct val="70000"/>
              <a:buFont typeface="Wingdings" pitchFamily="2" charset="2"/>
              <a:buChar char="u"/>
              <a:defRPr sz="3200">
                <a:solidFill>
                  <a:schemeClr val="tx1"/>
                </a:solidFill>
                <a:latin typeface="Verdana" pitchFamily="34" charset="0"/>
                <a:ea typeface="宋体" charset="-122"/>
              </a:defRPr>
            </a:lvl1pPr>
            <a:lvl2pPr marL="742950" indent="-285750" eaLnBrk="0" hangingPunct="0">
              <a:spcBef>
                <a:spcPct val="20000"/>
              </a:spcBef>
              <a:buChar char="–"/>
              <a:defRPr sz="2800">
                <a:solidFill>
                  <a:schemeClr val="tx1"/>
                </a:solidFill>
                <a:latin typeface="Verdana" pitchFamily="34" charset="0"/>
                <a:ea typeface="宋体" charset="-122"/>
              </a:defRPr>
            </a:lvl2pPr>
            <a:lvl3pPr marL="1143000" indent="-228600" eaLnBrk="0" hangingPunct="0">
              <a:spcBef>
                <a:spcPct val="20000"/>
              </a:spcBef>
              <a:buClr>
                <a:schemeClr val="tx2"/>
              </a:buClr>
              <a:buSzPct val="70000"/>
              <a:buFont typeface="Wingdings" pitchFamily="2" charset="2"/>
              <a:buChar char="u"/>
              <a:defRPr sz="2400">
                <a:solidFill>
                  <a:schemeClr val="tx1"/>
                </a:solidFill>
                <a:latin typeface="Verdana" pitchFamily="34" charset="0"/>
                <a:ea typeface="宋体" charset="-122"/>
              </a:defRPr>
            </a:lvl3pPr>
            <a:lvl4pPr marL="1600200" indent="-228600" eaLnBrk="0" hangingPunct="0">
              <a:spcBef>
                <a:spcPct val="20000"/>
              </a:spcBef>
              <a:buChar char="–"/>
              <a:defRPr sz="2000">
                <a:solidFill>
                  <a:schemeClr val="tx1"/>
                </a:solidFill>
                <a:latin typeface="Verdana" pitchFamily="34" charset="0"/>
                <a:ea typeface="宋体" charset="-122"/>
              </a:defRPr>
            </a:lvl4pPr>
            <a:lvl5pPr marL="2057400" indent="-228600" eaLnBrk="0" hangingPunct="0">
              <a:spcBef>
                <a:spcPct val="20000"/>
              </a:spcBef>
              <a:buClr>
                <a:schemeClr val="folHlink"/>
              </a:buClr>
              <a:buSzPct val="70000"/>
              <a:buFont typeface="Wingdings" pitchFamily="2" charset="2"/>
              <a:buChar char="u"/>
              <a:defRPr sz="2000">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9pPr>
          </a:lstStyle>
          <a:p>
            <a:pPr algn="ctr" eaLnBrk="1" hangingPunct="1">
              <a:spcBef>
                <a:spcPct val="0"/>
              </a:spcBef>
              <a:buClrTx/>
              <a:buSzTx/>
              <a:buFontTx/>
              <a:buNone/>
            </a:pPr>
            <a:r>
              <a:rPr lang="en-US" altLang="zh-CN" b="1" dirty="0">
                <a:solidFill>
                  <a:srgbClr val="000000"/>
                </a:solidFill>
                <a:latin typeface="华文中宋" pitchFamily="2" charset="-122"/>
                <a:ea typeface="华文中宋" pitchFamily="2" charset="-122"/>
              </a:rPr>
              <a:t>A.</a:t>
            </a:r>
            <a:r>
              <a:rPr lang="zh-CN" altLang="en-US" b="1">
                <a:solidFill>
                  <a:srgbClr val="000000"/>
                </a:solidFill>
                <a:latin typeface="华文中宋" pitchFamily="2" charset="-122"/>
                <a:ea typeface="华文中宋" pitchFamily="2" charset="-122"/>
              </a:rPr>
              <a:t>改革教育内容：</a:t>
            </a:r>
          </a:p>
        </p:txBody>
      </p:sp>
      <p:sp>
        <p:nvSpPr>
          <p:cNvPr id="66568" name="Rectangle 8"/>
          <p:cNvSpPr>
            <a:spLocks noChangeArrowheads="1"/>
          </p:cNvSpPr>
          <p:nvPr/>
        </p:nvSpPr>
        <p:spPr bwMode="auto">
          <a:xfrm>
            <a:off x="1327150" y="2138363"/>
            <a:ext cx="10096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spcBef>
                <a:spcPct val="20000"/>
              </a:spcBef>
              <a:buClr>
                <a:schemeClr val="hlink"/>
              </a:buClr>
              <a:buSzPct val="70000"/>
              <a:buFont typeface="Wingdings" pitchFamily="2" charset="2"/>
              <a:buChar char="u"/>
              <a:defRPr sz="3200">
                <a:solidFill>
                  <a:schemeClr val="tx1"/>
                </a:solidFill>
                <a:latin typeface="Verdana" pitchFamily="34" charset="0"/>
                <a:ea typeface="宋体" charset="-122"/>
              </a:defRPr>
            </a:lvl1pPr>
            <a:lvl2pPr marL="742950" indent="-285750" eaLnBrk="0" hangingPunct="0">
              <a:spcBef>
                <a:spcPct val="20000"/>
              </a:spcBef>
              <a:buChar char="–"/>
              <a:defRPr sz="2800">
                <a:solidFill>
                  <a:schemeClr val="tx1"/>
                </a:solidFill>
                <a:latin typeface="Verdana" pitchFamily="34" charset="0"/>
                <a:ea typeface="宋体" charset="-122"/>
              </a:defRPr>
            </a:lvl2pPr>
            <a:lvl3pPr marL="1143000" indent="-228600" eaLnBrk="0" hangingPunct="0">
              <a:spcBef>
                <a:spcPct val="20000"/>
              </a:spcBef>
              <a:buClr>
                <a:schemeClr val="tx2"/>
              </a:buClr>
              <a:buSzPct val="70000"/>
              <a:buFont typeface="Wingdings" pitchFamily="2" charset="2"/>
              <a:buChar char="u"/>
              <a:defRPr sz="2400">
                <a:solidFill>
                  <a:schemeClr val="tx1"/>
                </a:solidFill>
                <a:latin typeface="Verdana" pitchFamily="34" charset="0"/>
                <a:ea typeface="宋体" charset="-122"/>
              </a:defRPr>
            </a:lvl3pPr>
            <a:lvl4pPr marL="1600200" indent="-228600" eaLnBrk="0" hangingPunct="0">
              <a:spcBef>
                <a:spcPct val="20000"/>
              </a:spcBef>
              <a:buChar char="–"/>
              <a:defRPr sz="2000">
                <a:solidFill>
                  <a:schemeClr val="tx1"/>
                </a:solidFill>
                <a:latin typeface="Verdana" pitchFamily="34" charset="0"/>
                <a:ea typeface="宋体" charset="-122"/>
              </a:defRPr>
            </a:lvl4pPr>
            <a:lvl5pPr marL="2057400" indent="-228600" eaLnBrk="0" hangingPunct="0">
              <a:spcBef>
                <a:spcPct val="20000"/>
              </a:spcBef>
              <a:buClr>
                <a:schemeClr val="folHlink"/>
              </a:buClr>
              <a:buSzPct val="70000"/>
              <a:buFont typeface="Wingdings" pitchFamily="2" charset="2"/>
              <a:buChar char="u"/>
              <a:defRPr sz="2000">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9pPr>
          </a:lstStyle>
          <a:p>
            <a:pPr algn="ctr" eaLnBrk="1" hangingPunct="1">
              <a:spcBef>
                <a:spcPct val="0"/>
              </a:spcBef>
              <a:buClrTx/>
              <a:buSzTx/>
              <a:buFontTx/>
              <a:buNone/>
            </a:pPr>
            <a:r>
              <a:rPr lang="zh-CN" altLang="en-US" b="1">
                <a:solidFill>
                  <a:srgbClr val="C00000"/>
                </a:solidFill>
                <a:latin typeface="Arial" charset="0"/>
                <a:ea typeface="黑体" pitchFamily="49" charset="-122"/>
              </a:rPr>
              <a:t>儒学</a:t>
            </a:r>
          </a:p>
        </p:txBody>
      </p:sp>
      <p:sp>
        <p:nvSpPr>
          <p:cNvPr id="66569" name="AutoShape 9"/>
          <p:cNvSpPr>
            <a:spLocks noChangeArrowheads="1"/>
          </p:cNvSpPr>
          <p:nvPr/>
        </p:nvSpPr>
        <p:spPr bwMode="auto">
          <a:xfrm>
            <a:off x="2411413" y="2257425"/>
            <a:ext cx="647700" cy="300038"/>
          </a:xfrm>
          <a:prstGeom prst="rightArrow">
            <a:avLst>
              <a:gd name="adj1" fmla="val 50000"/>
              <a:gd name="adj2" fmla="val 44973"/>
            </a:avLst>
          </a:prstGeom>
          <a:solidFill>
            <a:srgbClr val="0000FF"/>
          </a:solidFill>
          <a:ln w="9525" algn="ctr">
            <a:solidFill>
              <a:schemeClr val="tx1"/>
            </a:solidFill>
            <a:miter lim="800000"/>
            <a:headEnd/>
            <a:tailEnd/>
          </a:ln>
        </p:spPr>
        <p:txBody>
          <a:bodyPr wrap="none" anchor="ctr"/>
          <a:lstStyle>
            <a:lvl1pPr eaLnBrk="0" hangingPunct="0">
              <a:spcBef>
                <a:spcPct val="20000"/>
              </a:spcBef>
              <a:buClr>
                <a:schemeClr val="hlink"/>
              </a:buClr>
              <a:buSzPct val="70000"/>
              <a:buFont typeface="Wingdings" pitchFamily="2" charset="2"/>
              <a:buChar char="u"/>
              <a:defRPr sz="3200">
                <a:solidFill>
                  <a:schemeClr val="tx1"/>
                </a:solidFill>
                <a:latin typeface="Verdana" pitchFamily="34" charset="0"/>
                <a:ea typeface="宋体" charset="-122"/>
              </a:defRPr>
            </a:lvl1pPr>
            <a:lvl2pPr marL="742950" indent="-285750" eaLnBrk="0" hangingPunct="0">
              <a:spcBef>
                <a:spcPct val="20000"/>
              </a:spcBef>
              <a:buChar char="–"/>
              <a:defRPr sz="2800">
                <a:solidFill>
                  <a:schemeClr val="tx1"/>
                </a:solidFill>
                <a:latin typeface="Verdana" pitchFamily="34" charset="0"/>
                <a:ea typeface="宋体" charset="-122"/>
              </a:defRPr>
            </a:lvl2pPr>
            <a:lvl3pPr marL="1143000" indent="-228600" eaLnBrk="0" hangingPunct="0">
              <a:spcBef>
                <a:spcPct val="20000"/>
              </a:spcBef>
              <a:buClr>
                <a:schemeClr val="tx2"/>
              </a:buClr>
              <a:buSzPct val="70000"/>
              <a:buFont typeface="Wingdings" pitchFamily="2" charset="2"/>
              <a:buChar char="u"/>
              <a:defRPr sz="2400">
                <a:solidFill>
                  <a:schemeClr val="tx1"/>
                </a:solidFill>
                <a:latin typeface="Verdana" pitchFamily="34" charset="0"/>
                <a:ea typeface="宋体" charset="-122"/>
              </a:defRPr>
            </a:lvl3pPr>
            <a:lvl4pPr marL="1600200" indent="-228600" eaLnBrk="0" hangingPunct="0">
              <a:spcBef>
                <a:spcPct val="20000"/>
              </a:spcBef>
              <a:buChar char="–"/>
              <a:defRPr sz="2000">
                <a:solidFill>
                  <a:schemeClr val="tx1"/>
                </a:solidFill>
                <a:latin typeface="Verdana" pitchFamily="34" charset="0"/>
                <a:ea typeface="宋体" charset="-122"/>
              </a:defRPr>
            </a:lvl4pPr>
            <a:lvl5pPr marL="2057400" indent="-228600" eaLnBrk="0" hangingPunct="0">
              <a:spcBef>
                <a:spcPct val="20000"/>
              </a:spcBef>
              <a:buClr>
                <a:schemeClr val="folHlink"/>
              </a:buClr>
              <a:buSzPct val="70000"/>
              <a:buFont typeface="Wingdings" pitchFamily="2" charset="2"/>
              <a:buChar char="u"/>
              <a:defRPr sz="2000">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9pPr>
          </a:lstStyle>
          <a:p>
            <a:pPr eaLnBrk="1" hangingPunct="1">
              <a:spcBef>
                <a:spcPct val="0"/>
              </a:spcBef>
              <a:buClrTx/>
              <a:buSzTx/>
              <a:buFontTx/>
              <a:buNone/>
            </a:pPr>
            <a:endParaRPr lang="zh-CN" altLang="en-US" sz="1800"/>
          </a:p>
        </p:txBody>
      </p:sp>
      <p:sp>
        <p:nvSpPr>
          <p:cNvPr id="66570" name="Text Box 10"/>
          <p:cNvSpPr txBox="1">
            <a:spLocks noChangeArrowheads="1"/>
          </p:cNvSpPr>
          <p:nvPr/>
        </p:nvSpPr>
        <p:spPr bwMode="auto">
          <a:xfrm>
            <a:off x="3195638" y="2138363"/>
            <a:ext cx="18319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spcBef>
                <a:spcPct val="20000"/>
              </a:spcBef>
              <a:buClr>
                <a:schemeClr val="hlink"/>
              </a:buClr>
              <a:buSzPct val="70000"/>
              <a:buFont typeface="Wingdings" pitchFamily="2" charset="2"/>
              <a:buChar char="u"/>
              <a:defRPr sz="3200">
                <a:solidFill>
                  <a:schemeClr val="tx1"/>
                </a:solidFill>
                <a:latin typeface="Verdana" pitchFamily="34" charset="0"/>
                <a:ea typeface="宋体" charset="-122"/>
              </a:defRPr>
            </a:lvl1pPr>
            <a:lvl2pPr marL="742950" indent="-285750" eaLnBrk="0" hangingPunct="0">
              <a:spcBef>
                <a:spcPct val="20000"/>
              </a:spcBef>
              <a:buChar char="–"/>
              <a:defRPr sz="2800">
                <a:solidFill>
                  <a:schemeClr val="tx1"/>
                </a:solidFill>
                <a:latin typeface="Verdana" pitchFamily="34" charset="0"/>
                <a:ea typeface="宋体" charset="-122"/>
              </a:defRPr>
            </a:lvl2pPr>
            <a:lvl3pPr marL="1143000" indent="-228600" eaLnBrk="0" hangingPunct="0">
              <a:spcBef>
                <a:spcPct val="20000"/>
              </a:spcBef>
              <a:buClr>
                <a:schemeClr val="tx2"/>
              </a:buClr>
              <a:buSzPct val="70000"/>
              <a:buFont typeface="Wingdings" pitchFamily="2" charset="2"/>
              <a:buChar char="u"/>
              <a:defRPr sz="2400">
                <a:solidFill>
                  <a:schemeClr val="tx1"/>
                </a:solidFill>
                <a:latin typeface="Verdana" pitchFamily="34" charset="0"/>
                <a:ea typeface="宋体" charset="-122"/>
              </a:defRPr>
            </a:lvl3pPr>
            <a:lvl4pPr marL="1600200" indent="-228600" eaLnBrk="0" hangingPunct="0">
              <a:spcBef>
                <a:spcPct val="20000"/>
              </a:spcBef>
              <a:buChar char="–"/>
              <a:defRPr sz="2000">
                <a:solidFill>
                  <a:schemeClr val="tx1"/>
                </a:solidFill>
                <a:latin typeface="Verdana" pitchFamily="34" charset="0"/>
                <a:ea typeface="宋体" charset="-122"/>
              </a:defRPr>
            </a:lvl4pPr>
            <a:lvl5pPr marL="2057400" indent="-228600" eaLnBrk="0" hangingPunct="0">
              <a:spcBef>
                <a:spcPct val="20000"/>
              </a:spcBef>
              <a:buClr>
                <a:schemeClr val="folHlink"/>
              </a:buClr>
              <a:buSzPct val="70000"/>
              <a:buFont typeface="Wingdings" pitchFamily="2" charset="2"/>
              <a:buChar char="u"/>
              <a:defRPr sz="2000">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9pPr>
          </a:lstStyle>
          <a:p>
            <a:pPr algn="ctr" eaLnBrk="1" hangingPunct="1">
              <a:spcBef>
                <a:spcPct val="0"/>
              </a:spcBef>
              <a:buClrTx/>
              <a:buSzTx/>
              <a:buFontTx/>
              <a:buNone/>
            </a:pPr>
            <a:r>
              <a:rPr lang="zh-CN" altLang="en-US" b="1">
                <a:solidFill>
                  <a:srgbClr val="C00000"/>
                </a:solidFill>
                <a:latin typeface="Arial" charset="0"/>
                <a:ea typeface="黑体" pitchFamily="49" charset="-122"/>
              </a:rPr>
              <a:t>自然科学</a:t>
            </a:r>
          </a:p>
        </p:txBody>
      </p:sp>
      <p:sp>
        <p:nvSpPr>
          <p:cNvPr id="66571" name="Text Box 11"/>
          <p:cNvSpPr txBox="1">
            <a:spLocks noChangeArrowheads="1"/>
          </p:cNvSpPr>
          <p:nvPr/>
        </p:nvSpPr>
        <p:spPr bwMode="auto">
          <a:xfrm>
            <a:off x="811213" y="2678113"/>
            <a:ext cx="43053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spcBef>
                <a:spcPct val="20000"/>
              </a:spcBef>
              <a:buClr>
                <a:schemeClr val="hlink"/>
              </a:buClr>
              <a:buSzPct val="70000"/>
              <a:buFont typeface="Wingdings" pitchFamily="2" charset="2"/>
              <a:buChar char="u"/>
              <a:defRPr sz="3200">
                <a:solidFill>
                  <a:schemeClr val="tx1"/>
                </a:solidFill>
                <a:latin typeface="Verdana" pitchFamily="34" charset="0"/>
                <a:ea typeface="宋体" charset="-122"/>
              </a:defRPr>
            </a:lvl1pPr>
            <a:lvl2pPr marL="742950" indent="-285750" eaLnBrk="0" hangingPunct="0">
              <a:spcBef>
                <a:spcPct val="20000"/>
              </a:spcBef>
              <a:buChar char="–"/>
              <a:defRPr sz="2800">
                <a:solidFill>
                  <a:schemeClr val="tx1"/>
                </a:solidFill>
                <a:latin typeface="Verdana" pitchFamily="34" charset="0"/>
                <a:ea typeface="宋体" charset="-122"/>
              </a:defRPr>
            </a:lvl2pPr>
            <a:lvl3pPr marL="1143000" indent="-228600" eaLnBrk="0" hangingPunct="0">
              <a:spcBef>
                <a:spcPct val="20000"/>
              </a:spcBef>
              <a:buClr>
                <a:schemeClr val="tx2"/>
              </a:buClr>
              <a:buSzPct val="70000"/>
              <a:buFont typeface="Wingdings" pitchFamily="2" charset="2"/>
              <a:buChar char="u"/>
              <a:defRPr sz="2400">
                <a:solidFill>
                  <a:schemeClr val="tx1"/>
                </a:solidFill>
                <a:latin typeface="Verdana" pitchFamily="34" charset="0"/>
                <a:ea typeface="宋体" charset="-122"/>
              </a:defRPr>
            </a:lvl3pPr>
            <a:lvl4pPr marL="1600200" indent="-228600" eaLnBrk="0" hangingPunct="0">
              <a:spcBef>
                <a:spcPct val="20000"/>
              </a:spcBef>
              <a:buChar char="–"/>
              <a:defRPr sz="2000">
                <a:solidFill>
                  <a:schemeClr val="tx1"/>
                </a:solidFill>
                <a:latin typeface="Verdana" pitchFamily="34" charset="0"/>
                <a:ea typeface="宋体" charset="-122"/>
              </a:defRPr>
            </a:lvl4pPr>
            <a:lvl5pPr marL="2057400" indent="-228600" eaLnBrk="0" hangingPunct="0">
              <a:spcBef>
                <a:spcPct val="20000"/>
              </a:spcBef>
              <a:buClr>
                <a:schemeClr val="folHlink"/>
              </a:buClr>
              <a:buSzPct val="70000"/>
              <a:buFont typeface="Wingdings" pitchFamily="2" charset="2"/>
              <a:buChar char="u"/>
              <a:defRPr sz="2000">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9pPr>
          </a:lstStyle>
          <a:p>
            <a:pPr algn="ctr" eaLnBrk="1" hangingPunct="1">
              <a:spcBef>
                <a:spcPct val="0"/>
              </a:spcBef>
              <a:buClrTx/>
              <a:buSzTx/>
              <a:buFontTx/>
              <a:buNone/>
            </a:pPr>
            <a:r>
              <a:rPr lang="en-US" altLang="zh-CN" b="1" dirty="0">
                <a:solidFill>
                  <a:srgbClr val="000000"/>
                </a:solidFill>
                <a:latin typeface="华文中宋" pitchFamily="2" charset="-122"/>
                <a:ea typeface="华文中宋" pitchFamily="2" charset="-122"/>
              </a:rPr>
              <a:t>B.</a:t>
            </a:r>
            <a:r>
              <a:rPr lang="zh-CN" altLang="en-US" b="1">
                <a:solidFill>
                  <a:srgbClr val="000000"/>
                </a:solidFill>
                <a:latin typeface="华文中宋" pitchFamily="2" charset="-122"/>
                <a:ea typeface="华文中宋" pitchFamily="2" charset="-122"/>
              </a:rPr>
              <a:t>建立近代教育体制：</a:t>
            </a:r>
          </a:p>
        </p:txBody>
      </p:sp>
      <p:sp>
        <p:nvSpPr>
          <p:cNvPr id="66572" name="Text Box 12"/>
          <p:cNvSpPr txBox="1">
            <a:spLocks noChangeArrowheads="1"/>
          </p:cNvSpPr>
          <p:nvPr/>
        </p:nvSpPr>
        <p:spPr bwMode="auto">
          <a:xfrm>
            <a:off x="6516688" y="2317750"/>
            <a:ext cx="2447925"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spcBef>
                <a:spcPct val="20000"/>
              </a:spcBef>
              <a:buClr>
                <a:schemeClr val="hlink"/>
              </a:buClr>
              <a:buSzPct val="70000"/>
              <a:buFont typeface="Wingdings" pitchFamily="2" charset="2"/>
              <a:buChar char="u"/>
              <a:defRPr sz="3200">
                <a:solidFill>
                  <a:schemeClr val="tx1"/>
                </a:solidFill>
                <a:latin typeface="Verdana" pitchFamily="34" charset="0"/>
                <a:ea typeface="宋体" charset="-122"/>
              </a:defRPr>
            </a:lvl1pPr>
            <a:lvl2pPr marL="742950" indent="-285750" eaLnBrk="0" hangingPunct="0">
              <a:spcBef>
                <a:spcPct val="20000"/>
              </a:spcBef>
              <a:buChar char="–"/>
              <a:defRPr sz="2800">
                <a:solidFill>
                  <a:schemeClr val="tx1"/>
                </a:solidFill>
                <a:latin typeface="Verdana" pitchFamily="34" charset="0"/>
                <a:ea typeface="宋体" charset="-122"/>
              </a:defRPr>
            </a:lvl2pPr>
            <a:lvl3pPr marL="1143000" indent="-228600" eaLnBrk="0" hangingPunct="0">
              <a:spcBef>
                <a:spcPct val="20000"/>
              </a:spcBef>
              <a:buClr>
                <a:schemeClr val="tx2"/>
              </a:buClr>
              <a:buSzPct val="70000"/>
              <a:buFont typeface="Wingdings" pitchFamily="2" charset="2"/>
              <a:buChar char="u"/>
              <a:defRPr sz="2400">
                <a:solidFill>
                  <a:schemeClr val="tx1"/>
                </a:solidFill>
                <a:latin typeface="Verdana" pitchFamily="34" charset="0"/>
                <a:ea typeface="宋体" charset="-122"/>
              </a:defRPr>
            </a:lvl3pPr>
            <a:lvl4pPr marL="1600200" indent="-228600" eaLnBrk="0" hangingPunct="0">
              <a:spcBef>
                <a:spcPct val="20000"/>
              </a:spcBef>
              <a:buChar char="–"/>
              <a:defRPr sz="2000">
                <a:solidFill>
                  <a:schemeClr val="tx1"/>
                </a:solidFill>
                <a:latin typeface="Verdana" pitchFamily="34" charset="0"/>
                <a:ea typeface="宋体" charset="-122"/>
              </a:defRPr>
            </a:lvl4pPr>
            <a:lvl5pPr marL="2057400" indent="-228600" eaLnBrk="0" hangingPunct="0">
              <a:spcBef>
                <a:spcPct val="20000"/>
              </a:spcBef>
              <a:buClr>
                <a:schemeClr val="folHlink"/>
              </a:buClr>
              <a:buSzPct val="70000"/>
              <a:buFont typeface="Wingdings" pitchFamily="2" charset="2"/>
              <a:buChar char="u"/>
              <a:defRPr sz="2000">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9pPr>
          </a:lstStyle>
          <a:p>
            <a:pPr algn="ctr" eaLnBrk="1" hangingPunct="1">
              <a:spcBef>
                <a:spcPct val="0"/>
              </a:spcBef>
              <a:buClrTx/>
              <a:buSzTx/>
              <a:buFontTx/>
              <a:buNone/>
            </a:pPr>
            <a:r>
              <a:rPr lang="zh-CN" altLang="en-US" b="1">
                <a:solidFill>
                  <a:srgbClr val="FFFFFF"/>
                </a:solidFill>
                <a:latin typeface="Arial" charset="0"/>
                <a:ea typeface="黑体" pitchFamily="49" charset="-122"/>
              </a:rPr>
              <a:t>打破了等级制度，培养了大量人才</a:t>
            </a:r>
          </a:p>
        </p:txBody>
      </p:sp>
      <p:sp>
        <p:nvSpPr>
          <p:cNvPr id="66573" name="Rectangle 13">
            <a:hlinkClick r:id="rId3" action="ppaction://hlinksldjump"/>
          </p:cNvPr>
          <p:cNvSpPr>
            <a:spLocks noChangeArrowheads="1"/>
          </p:cNvSpPr>
          <p:nvPr/>
        </p:nvSpPr>
        <p:spPr bwMode="auto">
          <a:xfrm>
            <a:off x="1187450" y="3157538"/>
            <a:ext cx="360045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spcBef>
                <a:spcPct val="20000"/>
              </a:spcBef>
              <a:buClr>
                <a:schemeClr val="hlink"/>
              </a:buClr>
              <a:buSzPct val="70000"/>
              <a:buFont typeface="Wingdings" pitchFamily="2" charset="2"/>
              <a:buChar char="u"/>
              <a:defRPr sz="3200">
                <a:solidFill>
                  <a:schemeClr val="tx1"/>
                </a:solidFill>
                <a:latin typeface="Verdana" pitchFamily="34" charset="0"/>
                <a:ea typeface="宋体" charset="-122"/>
              </a:defRPr>
            </a:lvl1pPr>
            <a:lvl2pPr marL="742950" indent="-285750" eaLnBrk="0" hangingPunct="0">
              <a:spcBef>
                <a:spcPct val="20000"/>
              </a:spcBef>
              <a:buChar char="–"/>
              <a:defRPr sz="2800">
                <a:solidFill>
                  <a:schemeClr val="tx1"/>
                </a:solidFill>
                <a:latin typeface="Verdana" pitchFamily="34" charset="0"/>
                <a:ea typeface="宋体" charset="-122"/>
              </a:defRPr>
            </a:lvl2pPr>
            <a:lvl3pPr marL="1143000" indent="-228600" eaLnBrk="0" hangingPunct="0">
              <a:spcBef>
                <a:spcPct val="20000"/>
              </a:spcBef>
              <a:buClr>
                <a:schemeClr val="tx2"/>
              </a:buClr>
              <a:buSzPct val="70000"/>
              <a:buFont typeface="Wingdings" pitchFamily="2" charset="2"/>
              <a:buChar char="u"/>
              <a:defRPr sz="2400">
                <a:solidFill>
                  <a:schemeClr val="tx1"/>
                </a:solidFill>
                <a:latin typeface="Verdana" pitchFamily="34" charset="0"/>
                <a:ea typeface="宋体" charset="-122"/>
              </a:defRPr>
            </a:lvl3pPr>
            <a:lvl4pPr marL="1600200" indent="-228600" eaLnBrk="0" hangingPunct="0">
              <a:spcBef>
                <a:spcPct val="20000"/>
              </a:spcBef>
              <a:buChar char="–"/>
              <a:defRPr sz="2000">
                <a:solidFill>
                  <a:schemeClr val="tx1"/>
                </a:solidFill>
                <a:latin typeface="Verdana" pitchFamily="34" charset="0"/>
                <a:ea typeface="宋体" charset="-122"/>
              </a:defRPr>
            </a:lvl4pPr>
            <a:lvl5pPr marL="2057400" indent="-228600" eaLnBrk="0" hangingPunct="0">
              <a:spcBef>
                <a:spcPct val="20000"/>
              </a:spcBef>
              <a:buClr>
                <a:schemeClr val="folHlink"/>
              </a:buClr>
              <a:buSzPct val="70000"/>
              <a:buFont typeface="Wingdings" pitchFamily="2" charset="2"/>
              <a:buChar char="u"/>
              <a:defRPr sz="2000">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9pPr>
          </a:lstStyle>
          <a:p>
            <a:pPr algn="ctr" eaLnBrk="1" hangingPunct="1">
              <a:spcBef>
                <a:spcPct val="0"/>
              </a:spcBef>
              <a:buClrTx/>
              <a:buSzTx/>
              <a:buFontTx/>
              <a:buNone/>
            </a:pPr>
            <a:r>
              <a:rPr lang="zh-CN" altLang="en-US" b="1" u="sng">
                <a:solidFill>
                  <a:srgbClr val="C00000"/>
                </a:solidFill>
                <a:latin typeface="Arial" charset="0"/>
                <a:ea typeface="黑体" pitchFamily="49" charset="-122"/>
              </a:rPr>
              <a:t>小学</a:t>
            </a:r>
            <a:r>
              <a:rPr lang="zh-CN" altLang="en-US" b="1" u="sng">
                <a:solidFill>
                  <a:srgbClr val="C00000"/>
                </a:solidFill>
                <a:latin typeface="Arial" charset="0"/>
                <a:ea typeface="黑体" pitchFamily="49" charset="-122"/>
                <a:hlinkClick r:id="rId4" action="ppaction://hlinksldjump"/>
              </a:rPr>
              <a:t>、中学</a:t>
            </a:r>
            <a:r>
              <a:rPr lang="zh-CN" altLang="en-US" b="1" u="sng">
                <a:solidFill>
                  <a:srgbClr val="C00000"/>
                </a:solidFill>
                <a:latin typeface="Arial" charset="0"/>
                <a:ea typeface="黑体" pitchFamily="49" charset="-122"/>
              </a:rPr>
              <a:t>、大学</a:t>
            </a:r>
          </a:p>
        </p:txBody>
      </p:sp>
      <p:sp>
        <p:nvSpPr>
          <p:cNvPr id="66576" name="Rectangle 16"/>
          <p:cNvSpPr>
            <a:spLocks noChangeArrowheads="1"/>
          </p:cNvSpPr>
          <p:nvPr/>
        </p:nvSpPr>
        <p:spPr bwMode="auto">
          <a:xfrm>
            <a:off x="2411413" y="338138"/>
            <a:ext cx="55133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hlink"/>
              </a:buClr>
              <a:buSzPct val="70000"/>
              <a:buFont typeface="Wingdings" pitchFamily="2" charset="2"/>
              <a:buChar char="u"/>
              <a:defRPr sz="3200">
                <a:solidFill>
                  <a:schemeClr val="tx1"/>
                </a:solidFill>
                <a:latin typeface="Verdana" pitchFamily="34" charset="0"/>
                <a:ea typeface="宋体" charset="-122"/>
              </a:defRPr>
            </a:lvl1pPr>
            <a:lvl2pPr marL="742950" indent="-285750" eaLnBrk="0" hangingPunct="0">
              <a:spcBef>
                <a:spcPct val="20000"/>
              </a:spcBef>
              <a:buChar char="–"/>
              <a:defRPr sz="2800">
                <a:solidFill>
                  <a:schemeClr val="tx1"/>
                </a:solidFill>
                <a:latin typeface="Verdana" pitchFamily="34" charset="0"/>
                <a:ea typeface="宋体" charset="-122"/>
              </a:defRPr>
            </a:lvl2pPr>
            <a:lvl3pPr marL="1143000" indent="-228600" eaLnBrk="0" hangingPunct="0">
              <a:spcBef>
                <a:spcPct val="20000"/>
              </a:spcBef>
              <a:buClr>
                <a:schemeClr val="tx2"/>
              </a:buClr>
              <a:buSzPct val="70000"/>
              <a:buFont typeface="Wingdings" pitchFamily="2" charset="2"/>
              <a:buChar char="u"/>
              <a:defRPr sz="2400">
                <a:solidFill>
                  <a:schemeClr val="tx1"/>
                </a:solidFill>
                <a:latin typeface="Verdana" pitchFamily="34" charset="0"/>
                <a:ea typeface="宋体" charset="-122"/>
              </a:defRPr>
            </a:lvl3pPr>
            <a:lvl4pPr marL="1600200" indent="-228600" eaLnBrk="0" hangingPunct="0">
              <a:spcBef>
                <a:spcPct val="20000"/>
              </a:spcBef>
              <a:buChar char="–"/>
              <a:defRPr sz="2000">
                <a:solidFill>
                  <a:schemeClr val="tx1"/>
                </a:solidFill>
                <a:latin typeface="Verdana" pitchFamily="34" charset="0"/>
                <a:ea typeface="宋体" charset="-122"/>
              </a:defRPr>
            </a:lvl4pPr>
            <a:lvl5pPr marL="2057400" indent="-228600" eaLnBrk="0" hangingPunct="0">
              <a:spcBef>
                <a:spcPct val="20000"/>
              </a:spcBef>
              <a:buClr>
                <a:schemeClr val="folHlink"/>
              </a:buClr>
              <a:buSzPct val="70000"/>
              <a:buFont typeface="Wingdings" pitchFamily="2" charset="2"/>
              <a:buChar char="u"/>
              <a:defRPr sz="2000">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9pPr>
          </a:lstStyle>
          <a:p>
            <a:pPr eaLnBrk="1" hangingPunct="1">
              <a:spcBef>
                <a:spcPct val="0"/>
              </a:spcBef>
              <a:buClrTx/>
              <a:buSzTx/>
              <a:buFontTx/>
              <a:buNone/>
            </a:pPr>
            <a:r>
              <a:rPr kumimoji="1" lang="zh-CN" altLang="en-US" sz="3600" b="1" u="sng">
                <a:solidFill>
                  <a:srgbClr val="000000"/>
                </a:solidFill>
                <a:latin typeface="华文新魏" pitchFamily="2" charset="-122"/>
                <a:ea typeface="华文新魏" pitchFamily="2" charset="-122"/>
              </a:rPr>
              <a:t>文明开化 ，发展近代教育</a:t>
            </a:r>
          </a:p>
        </p:txBody>
      </p:sp>
    </p:spTree>
    <p:extLst>
      <p:ext uri="{BB962C8B-B14F-4D97-AF65-F5344CB8AC3E}">
        <p14:creationId xmlns:p14="http://schemas.microsoft.com/office/powerpoint/2010/main" val="1907546768"/>
      </p:ext>
    </p:extLst>
  </p:cSld>
  <p:clrMapOvr>
    <a:masterClrMapping/>
  </p:clrMapOvr>
  <p:transition spd="med">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6576"/>
                                        </p:tgtEl>
                                        <p:attrNameLst>
                                          <p:attrName>style.visibility</p:attrName>
                                        </p:attrNameLst>
                                      </p:cBhvr>
                                      <p:to>
                                        <p:strVal val="visible"/>
                                      </p:to>
                                    </p:set>
                                    <p:animEffect transition="in" filter="wipe(down)">
                                      <p:cBhvr>
                                        <p:cTn id="7" dur="500"/>
                                        <p:tgtEl>
                                          <p:spTgt spid="665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6564"/>
                                        </p:tgtEl>
                                        <p:attrNameLst>
                                          <p:attrName>style.visibility</p:attrName>
                                        </p:attrNameLst>
                                      </p:cBhvr>
                                      <p:to>
                                        <p:strVal val="visible"/>
                                      </p:to>
                                    </p:set>
                                    <p:animEffect transition="in" filter="wipe(down)">
                                      <p:cBhvr>
                                        <p:cTn id="12" dur="500"/>
                                        <p:tgtEl>
                                          <p:spTgt spid="6656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6567"/>
                                        </p:tgtEl>
                                        <p:attrNameLst>
                                          <p:attrName>style.visibility</p:attrName>
                                        </p:attrNameLst>
                                      </p:cBhvr>
                                      <p:to>
                                        <p:strVal val="visible"/>
                                      </p:to>
                                    </p:set>
                                    <p:animEffect transition="in" filter="wipe(down)">
                                      <p:cBhvr>
                                        <p:cTn id="17" dur="500"/>
                                        <p:tgtEl>
                                          <p:spTgt spid="6656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6568"/>
                                        </p:tgtEl>
                                        <p:attrNameLst>
                                          <p:attrName>style.visibility</p:attrName>
                                        </p:attrNameLst>
                                      </p:cBhvr>
                                      <p:to>
                                        <p:strVal val="visible"/>
                                      </p:to>
                                    </p:set>
                                    <p:animEffect transition="in" filter="wipe(down)">
                                      <p:cBhvr>
                                        <p:cTn id="22" dur="500"/>
                                        <p:tgtEl>
                                          <p:spTgt spid="6656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66569"/>
                                        </p:tgtEl>
                                        <p:attrNameLst>
                                          <p:attrName>style.visibility</p:attrName>
                                        </p:attrNameLst>
                                      </p:cBhvr>
                                      <p:to>
                                        <p:strVal val="visible"/>
                                      </p:to>
                                    </p:set>
                                    <p:animEffect transition="in" filter="wipe(down)">
                                      <p:cBhvr>
                                        <p:cTn id="25" dur="500"/>
                                        <p:tgtEl>
                                          <p:spTgt spid="6656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66570"/>
                                        </p:tgtEl>
                                        <p:attrNameLst>
                                          <p:attrName>style.visibility</p:attrName>
                                        </p:attrNameLst>
                                      </p:cBhvr>
                                      <p:to>
                                        <p:strVal val="visible"/>
                                      </p:to>
                                    </p:set>
                                    <p:animEffect transition="in" filter="wipe(down)">
                                      <p:cBhvr>
                                        <p:cTn id="30" dur="500"/>
                                        <p:tgtEl>
                                          <p:spTgt spid="66570"/>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4" presetClass="entr" presetSubtype="0" accel="100000" fill="hold" grpId="0" nodeType="clickEffect">
                                  <p:stCondLst>
                                    <p:cond delay="0"/>
                                  </p:stCondLst>
                                  <p:childTnLst>
                                    <p:set>
                                      <p:cBhvr>
                                        <p:cTn id="34" dur="1" fill="hold">
                                          <p:stCondLst>
                                            <p:cond delay="0"/>
                                          </p:stCondLst>
                                        </p:cTn>
                                        <p:tgtEl>
                                          <p:spTgt spid="66571"/>
                                        </p:tgtEl>
                                        <p:attrNameLst>
                                          <p:attrName>style.visibility</p:attrName>
                                        </p:attrNameLst>
                                      </p:cBhvr>
                                      <p:to>
                                        <p:strVal val="visible"/>
                                      </p:to>
                                    </p:set>
                                    <p:anim calcmode="lin" valueType="num">
                                      <p:cBhvr>
                                        <p:cTn id="35" dur="500" fill="hold"/>
                                        <p:tgtEl>
                                          <p:spTgt spid="66571"/>
                                        </p:tgtEl>
                                        <p:attrNameLst>
                                          <p:attrName>ppt_w</p:attrName>
                                        </p:attrNameLst>
                                      </p:cBhvr>
                                      <p:tavLst>
                                        <p:tav tm="0">
                                          <p:val>
                                            <p:strVal val="#ppt_w*0.05"/>
                                          </p:val>
                                        </p:tav>
                                        <p:tav tm="100000">
                                          <p:val>
                                            <p:strVal val="#ppt_w"/>
                                          </p:val>
                                        </p:tav>
                                      </p:tavLst>
                                    </p:anim>
                                    <p:anim calcmode="lin" valueType="num">
                                      <p:cBhvr>
                                        <p:cTn id="36" dur="500" fill="hold"/>
                                        <p:tgtEl>
                                          <p:spTgt spid="66571"/>
                                        </p:tgtEl>
                                        <p:attrNameLst>
                                          <p:attrName>ppt_h</p:attrName>
                                        </p:attrNameLst>
                                      </p:cBhvr>
                                      <p:tavLst>
                                        <p:tav tm="0">
                                          <p:val>
                                            <p:strVal val="#ppt_h"/>
                                          </p:val>
                                        </p:tav>
                                        <p:tav tm="100000">
                                          <p:val>
                                            <p:strVal val="#ppt_h"/>
                                          </p:val>
                                        </p:tav>
                                      </p:tavLst>
                                    </p:anim>
                                    <p:anim calcmode="lin" valueType="num">
                                      <p:cBhvr>
                                        <p:cTn id="37" dur="500" fill="hold"/>
                                        <p:tgtEl>
                                          <p:spTgt spid="66571"/>
                                        </p:tgtEl>
                                        <p:attrNameLst>
                                          <p:attrName>ppt_x</p:attrName>
                                        </p:attrNameLst>
                                      </p:cBhvr>
                                      <p:tavLst>
                                        <p:tav tm="0">
                                          <p:val>
                                            <p:strVal val="#ppt_x-.2"/>
                                          </p:val>
                                        </p:tav>
                                        <p:tav tm="100000">
                                          <p:val>
                                            <p:strVal val="#ppt_x"/>
                                          </p:val>
                                        </p:tav>
                                      </p:tavLst>
                                    </p:anim>
                                    <p:anim calcmode="lin" valueType="num">
                                      <p:cBhvr>
                                        <p:cTn id="38" dur="500" fill="hold"/>
                                        <p:tgtEl>
                                          <p:spTgt spid="66571"/>
                                        </p:tgtEl>
                                        <p:attrNameLst>
                                          <p:attrName>ppt_y</p:attrName>
                                        </p:attrNameLst>
                                      </p:cBhvr>
                                      <p:tavLst>
                                        <p:tav tm="0">
                                          <p:val>
                                            <p:strVal val="#ppt_y"/>
                                          </p:val>
                                        </p:tav>
                                        <p:tav tm="100000">
                                          <p:val>
                                            <p:strVal val="#ppt_y"/>
                                          </p:val>
                                        </p:tav>
                                      </p:tavLst>
                                    </p:anim>
                                    <p:animEffect transition="in" filter="fade">
                                      <p:cBhvr>
                                        <p:cTn id="39" dur="500"/>
                                        <p:tgtEl>
                                          <p:spTgt spid="66571"/>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66573"/>
                                        </p:tgtEl>
                                        <p:attrNameLst>
                                          <p:attrName>style.visibility</p:attrName>
                                        </p:attrNameLst>
                                      </p:cBhvr>
                                      <p:to>
                                        <p:strVal val="visible"/>
                                      </p:to>
                                    </p:set>
                                    <p:animEffect transition="in" filter="wipe(down)">
                                      <p:cBhvr>
                                        <p:cTn id="44" dur="500"/>
                                        <p:tgtEl>
                                          <p:spTgt spid="66573"/>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66572"/>
                                        </p:tgtEl>
                                        <p:attrNameLst>
                                          <p:attrName>style.visibility</p:attrName>
                                        </p:attrNameLst>
                                      </p:cBhvr>
                                      <p:to>
                                        <p:strVal val="visible"/>
                                      </p:to>
                                    </p:set>
                                    <p:animEffect transition="in" filter="dissolve">
                                      <p:cBhvr>
                                        <p:cTn id="49" dur="500"/>
                                        <p:tgtEl>
                                          <p:spTgt spid="66572"/>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66562"/>
                                        </p:tgtEl>
                                        <p:attrNameLst>
                                          <p:attrName>style.visibility</p:attrName>
                                        </p:attrNameLst>
                                      </p:cBhvr>
                                      <p:to>
                                        <p:strVal val="visible"/>
                                      </p:to>
                                    </p:set>
                                    <p:animEffect transition="in" filter="dissolve">
                                      <p:cBhvr>
                                        <p:cTn id="52" dur="500"/>
                                        <p:tgtEl>
                                          <p:spTgt spid="6656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66565"/>
                                        </p:tgtEl>
                                        <p:attrNameLst>
                                          <p:attrName>style.visibility</p:attrName>
                                        </p:attrNameLst>
                                      </p:cBhvr>
                                      <p:to>
                                        <p:strVal val="visible"/>
                                      </p:to>
                                    </p:set>
                                    <p:animEffect transition="in" filter="wipe(down)">
                                      <p:cBhvr>
                                        <p:cTn id="57" dur="500"/>
                                        <p:tgtEl>
                                          <p:spTgt spid="66565"/>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66566"/>
                                        </p:tgtEl>
                                        <p:attrNameLst>
                                          <p:attrName>style.visibility</p:attrName>
                                        </p:attrNameLst>
                                      </p:cBhvr>
                                      <p:to>
                                        <p:strVal val="visible"/>
                                      </p:to>
                                    </p:set>
                                    <p:animEffect transition="in" filter="dissolve">
                                      <p:cBhvr>
                                        <p:cTn id="60" dur="500"/>
                                        <p:tgtEl>
                                          <p:spTgt spid="665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2" grpId="0" animBg="1"/>
      <p:bldP spid="66564" grpId="0"/>
      <p:bldP spid="66565" grpId="0"/>
      <p:bldP spid="66566" grpId="0"/>
      <p:bldP spid="66567" grpId="0"/>
      <p:bldP spid="66568" grpId="0"/>
      <p:bldP spid="66569" grpId="0" animBg="1"/>
      <p:bldP spid="66570" grpId="0"/>
      <p:bldP spid="66571" grpId="0"/>
      <p:bldP spid="66572" grpId="0"/>
      <p:bldP spid="66573" grpId="0"/>
      <p:bldP spid="66576"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534" name="Text Box 14"/>
          <p:cNvSpPr txBox="1">
            <a:spLocks noChangeArrowheads="1"/>
          </p:cNvSpPr>
          <p:nvPr/>
        </p:nvSpPr>
        <p:spPr bwMode="auto">
          <a:xfrm>
            <a:off x="395289" y="216959"/>
            <a:ext cx="6480968" cy="701731"/>
          </a:xfrm>
          <a:prstGeom prst="rect">
            <a:avLst/>
          </a:prstGeom>
          <a:noFill/>
          <a:ln w="19050">
            <a:noFill/>
            <a:miter lim="800000"/>
            <a:headEnd/>
            <a:tailEnd/>
          </a:ln>
          <a:effectLst/>
        </p:spPr>
        <p:txBody>
          <a:bodyPr wrap="square">
            <a:spAutoFit/>
          </a:bodyPr>
          <a:lstStyle/>
          <a:p>
            <a:pPr>
              <a:lnSpc>
                <a:spcPct val="110000"/>
              </a:lnSpc>
              <a:spcBef>
                <a:spcPct val="50000"/>
              </a:spcBef>
            </a:pPr>
            <a:r>
              <a:rPr lang="zh-CN" altLang="en-US" sz="3600" b="1" dirty="0">
                <a:solidFill>
                  <a:srgbClr val="7030A0"/>
                </a:solidFill>
                <a:effectLst>
                  <a:outerShdw blurRad="38100" dist="38100" dir="2700000" algn="tl">
                    <a:srgbClr val="000000">
                      <a:alpha val="43137"/>
                    </a:srgbClr>
                  </a:outerShdw>
                </a:effectLst>
                <a:latin typeface="华文隶书" pitchFamily="2" charset="-122"/>
                <a:ea typeface="华文隶书" pitchFamily="2" charset="-122"/>
              </a:rPr>
              <a:t>鸦片战争前夕的中国和英国</a:t>
            </a:r>
          </a:p>
        </p:txBody>
      </p:sp>
      <p:graphicFrame>
        <p:nvGraphicFramePr>
          <p:cNvPr id="150723" name="Group 195"/>
          <p:cNvGraphicFramePr>
            <a:graphicFrameLocks noGrp="1"/>
          </p:cNvGraphicFramePr>
          <p:nvPr>
            <p:extLst>
              <p:ext uri="{D42A27DB-BD31-4B8C-83A1-F6EECF244321}">
                <p14:modId xmlns:p14="http://schemas.microsoft.com/office/powerpoint/2010/main" val="3482217196"/>
              </p:ext>
            </p:extLst>
          </p:nvPr>
        </p:nvGraphicFramePr>
        <p:xfrm>
          <a:off x="250826" y="913284"/>
          <a:ext cx="8424863" cy="4655855"/>
        </p:xfrm>
        <a:graphic>
          <a:graphicData uri="http://schemas.openxmlformats.org/drawingml/2006/table">
            <a:tbl>
              <a:tblPr/>
              <a:tblGrid>
                <a:gridCol w="1152525"/>
                <a:gridCol w="3744913"/>
                <a:gridCol w="3527425"/>
              </a:tblGrid>
              <a:tr h="58071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700" b="0" i="0" u="none" strike="noStrike" cap="none" normalizeH="0" baseline="0" dirty="0" smtClean="0">
                        <a:ln>
                          <a:noFill/>
                        </a:ln>
                        <a:solidFill>
                          <a:schemeClr val="tx1"/>
                        </a:solidFill>
                        <a:effectLst/>
                        <a:latin typeface="Times New Roman" pitchFamily="18" charset="0"/>
                        <a:ea typeface="宋体" pitchFamily="2" charset="-122"/>
                      </a:endParaRPr>
                    </a:p>
                  </a:txBody>
                  <a:tcPr marL="90000" marR="90000" marT="39000" marB="39000"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lang="zh-CN" altLang="en-US" sz="2700" kern="1200" dirty="0" smtClean="0">
                          <a:solidFill>
                            <a:srgbClr val="C00000"/>
                          </a:solidFill>
                          <a:latin typeface="隶书" pitchFamily="49" charset="-122"/>
                          <a:ea typeface="隶书" pitchFamily="49" charset="-122"/>
                          <a:cs typeface="+mn-cs"/>
                        </a:rPr>
                        <a:t>中   国</a:t>
                      </a:r>
                    </a:p>
                  </a:txBody>
                  <a:tcPr marL="90000" marR="90000" marT="39000" marB="390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3000" b="1" i="0" u="none" strike="noStrike" cap="none" normalizeH="0" baseline="0" dirty="0" smtClean="0">
                          <a:ln>
                            <a:noFill/>
                          </a:ln>
                          <a:solidFill>
                            <a:srgbClr val="FF0000"/>
                          </a:solidFill>
                          <a:effectLst/>
                          <a:latin typeface="隶书" pitchFamily="49" charset="-122"/>
                          <a:ea typeface="隶书" pitchFamily="49" charset="-122"/>
                          <a:cs typeface="宋体" pitchFamily="2" charset="-122"/>
                        </a:rPr>
                        <a:t>英   国</a:t>
                      </a:r>
                    </a:p>
                  </a:txBody>
                  <a:tcPr marL="90000" marR="90000" marT="39000" marB="39000"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78660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300" b="1" i="0" u="none" strike="noStrike" cap="none" normalizeH="0" baseline="0" dirty="0" smtClean="0">
                          <a:ln>
                            <a:noFill/>
                          </a:ln>
                          <a:solidFill>
                            <a:schemeClr val="tx1"/>
                          </a:solidFill>
                          <a:effectLst/>
                          <a:latin typeface="Times New Roman" pitchFamily="18" charset="0"/>
                          <a:ea typeface="黑体" pitchFamily="49" charset="-122"/>
                          <a:cs typeface="宋体" pitchFamily="2" charset="-122"/>
                        </a:rPr>
                        <a:t>政治</a:t>
                      </a:r>
                    </a:p>
                  </a:txBody>
                  <a:tcPr marL="90000" marR="90000" marT="39000" marB="3900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95000"/>
                        </a:lnSpc>
                        <a:spcBef>
                          <a:spcPct val="0"/>
                        </a:spcBef>
                        <a:spcAft>
                          <a:spcPct val="0"/>
                        </a:spcAft>
                        <a:buClrTx/>
                        <a:buSzTx/>
                        <a:buFontTx/>
                        <a:buNone/>
                        <a:tabLst/>
                      </a:pPr>
                      <a:endParaRPr kumimoji="1" lang="zh-CN" altLang="zh-CN" sz="2700" b="0" i="0" u="none" strike="noStrike" cap="none" normalizeH="0" baseline="0" smtClean="0">
                        <a:ln>
                          <a:noFill/>
                        </a:ln>
                        <a:solidFill>
                          <a:schemeClr val="tx1"/>
                        </a:solidFill>
                        <a:effectLst/>
                        <a:latin typeface="Times New Roman" pitchFamily="18" charset="0"/>
                        <a:ea typeface="楷体_GB2312" pitchFamily="49" charset="-122"/>
                      </a:endParaRPr>
                    </a:p>
                  </a:txBody>
                  <a:tcPr marL="90000" marR="90000" marT="39000" marB="390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95000"/>
                        </a:lnSpc>
                        <a:spcBef>
                          <a:spcPct val="0"/>
                        </a:spcBef>
                        <a:spcAft>
                          <a:spcPct val="0"/>
                        </a:spcAft>
                        <a:buClrTx/>
                        <a:buSzTx/>
                        <a:buFontTx/>
                        <a:buNone/>
                        <a:tabLst/>
                      </a:pPr>
                      <a:endParaRPr kumimoji="1" lang="zh-CN" altLang="zh-CN" sz="2700" b="0" i="1" u="none" strike="noStrike" cap="none" normalizeH="0" baseline="0" smtClean="0">
                        <a:ln>
                          <a:noFill/>
                        </a:ln>
                        <a:solidFill>
                          <a:schemeClr val="tx1"/>
                        </a:solidFill>
                        <a:effectLst/>
                        <a:latin typeface="楷体_GB2312" pitchFamily="49" charset="-122"/>
                        <a:ea typeface="楷体_GB2312" pitchFamily="49" charset="-122"/>
                      </a:endParaRPr>
                    </a:p>
                  </a:txBody>
                  <a:tcPr marL="90000" marR="90000" marT="39000" marB="39000"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90718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300" b="1" i="0" u="none" strike="noStrike" kern="1200" cap="none" normalizeH="0" baseline="0" dirty="0" smtClean="0">
                          <a:ln>
                            <a:noFill/>
                          </a:ln>
                          <a:solidFill>
                            <a:schemeClr val="tx1"/>
                          </a:solidFill>
                          <a:effectLst/>
                          <a:latin typeface="Times New Roman" pitchFamily="18" charset="0"/>
                          <a:ea typeface="黑体" pitchFamily="49" charset="-122"/>
                          <a:cs typeface="宋体" pitchFamily="2" charset="-122"/>
                        </a:rPr>
                        <a:t>经济</a:t>
                      </a:r>
                    </a:p>
                  </a:txBody>
                  <a:tcPr marL="90000" marR="90000" marT="39000" marB="3900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95000"/>
                        </a:lnSpc>
                        <a:spcBef>
                          <a:spcPct val="0"/>
                        </a:spcBef>
                        <a:spcAft>
                          <a:spcPct val="0"/>
                        </a:spcAft>
                        <a:buClrTx/>
                        <a:buSzTx/>
                        <a:buFontTx/>
                        <a:buNone/>
                        <a:tabLst/>
                      </a:pPr>
                      <a:endParaRPr kumimoji="1" lang="zh-CN" altLang="zh-CN" sz="2700" b="0" i="0" u="none" strike="noStrike" cap="none" normalizeH="0" baseline="0" dirty="0" smtClean="0">
                        <a:ln>
                          <a:noFill/>
                        </a:ln>
                        <a:solidFill>
                          <a:schemeClr val="tx1"/>
                        </a:solidFill>
                        <a:effectLst/>
                        <a:latin typeface="Times New Roman" pitchFamily="18" charset="0"/>
                        <a:ea typeface="楷体_GB2312" pitchFamily="49" charset="-122"/>
                      </a:endParaRPr>
                    </a:p>
                  </a:txBody>
                  <a:tcPr marL="90000" marR="90000" marT="39000" marB="390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95000"/>
                        </a:lnSpc>
                        <a:spcBef>
                          <a:spcPct val="0"/>
                        </a:spcBef>
                        <a:spcAft>
                          <a:spcPct val="0"/>
                        </a:spcAft>
                        <a:buClrTx/>
                        <a:buSzTx/>
                        <a:buFontTx/>
                        <a:buNone/>
                        <a:tabLst/>
                      </a:pPr>
                      <a:endParaRPr kumimoji="1" lang="zh-CN" altLang="zh-CN" sz="2700" b="0" i="1" u="none" strike="noStrike" cap="none" normalizeH="0" baseline="0" smtClean="0">
                        <a:ln>
                          <a:noFill/>
                        </a:ln>
                        <a:solidFill>
                          <a:schemeClr val="tx1"/>
                        </a:solidFill>
                        <a:effectLst/>
                        <a:latin typeface="Times New Roman" pitchFamily="18" charset="0"/>
                        <a:ea typeface="宋体" pitchFamily="2" charset="-122"/>
                      </a:endParaRPr>
                    </a:p>
                  </a:txBody>
                  <a:tcPr marL="90000" marR="90000" marT="39000" marB="39000"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71196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300" b="1" i="0" u="none" strike="noStrike" kern="1200" cap="none" normalizeH="0" baseline="0" dirty="0" smtClean="0">
                          <a:ln>
                            <a:noFill/>
                          </a:ln>
                          <a:solidFill>
                            <a:schemeClr val="tx1"/>
                          </a:solidFill>
                          <a:effectLst/>
                          <a:latin typeface="Times New Roman" pitchFamily="18" charset="0"/>
                          <a:ea typeface="黑体" pitchFamily="49" charset="-122"/>
                          <a:cs typeface="宋体" pitchFamily="2" charset="-122"/>
                        </a:rPr>
                        <a:t>军事</a:t>
                      </a:r>
                    </a:p>
                  </a:txBody>
                  <a:tcPr marL="90000" marR="90000" marT="39000" marB="3900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95000"/>
                        </a:lnSpc>
                        <a:spcBef>
                          <a:spcPct val="0"/>
                        </a:spcBef>
                        <a:spcAft>
                          <a:spcPct val="0"/>
                        </a:spcAft>
                        <a:buClrTx/>
                        <a:buSzTx/>
                        <a:buFontTx/>
                        <a:buNone/>
                        <a:tabLst/>
                      </a:pPr>
                      <a:endParaRPr kumimoji="1" lang="zh-CN" altLang="zh-CN" sz="2700" b="0" i="0" u="none" strike="noStrike" cap="none" normalizeH="0" baseline="0" dirty="0" smtClean="0">
                        <a:ln>
                          <a:noFill/>
                        </a:ln>
                        <a:solidFill>
                          <a:schemeClr val="tx1"/>
                        </a:solidFill>
                        <a:effectLst/>
                        <a:latin typeface="Times New Roman" pitchFamily="18" charset="0"/>
                        <a:ea typeface="楷体_GB2312" pitchFamily="49" charset="-122"/>
                      </a:endParaRPr>
                    </a:p>
                  </a:txBody>
                  <a:tcPr marL="90000" marR="90000" marT="39000" marB="390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80000"/>
                        </a:lnSpc>
                        <a:spcBef>
                          <a:spcPct val="0"/>
                        </a:spcBef>
                        <a:spcAft>
                          <a:spcPct val="0"/>
                        </a:spcAft>
                        <a:buClrTx/>
                        <a:buSzTx/>
                        <a:buFontTx/>
                        <a:buNone/>
                        <a:tabLst/>
                      </a:pPr>
                      <a:endParaRPr lang="zh-CN" altLang="zh-CN" sz="2700" kern="1200" dirty="0" smtClean="0">
                        <a:solidFill>
                          <a:schemeClr val="tx1">
                            <a:lumMod val="95000"/>
                            <a:lumOff val="5000"/>
                          </a:schemeClr>
                        </a:solidFill>
                        <a:latin typeface="隶书" pitchFamily="49" charset="-122"/>
                        <a:ea typeface="隶书" pitchFamily="49" charset="-122"/>
                        <a:cs typeface="+mn-cs"/>
                      </a:endParaRPr>
                    </a:p>
                  </a:txBody>
                  <a:tcPr marL="90000" marR="90000" marT="39000" marB="39000"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78517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300" b="1" i="0" u="none" strike="noStrike" kern="1200" cap="none" normalizeH="0" baseline="0" dirty="0" smtClean="0">
                          <a:ln>
                            <a:noFill/>
                          </a:ln>
                          <a:solidFill>
                            <a:schemeClr val="tx1"/>
                          </a:solidFill>
                          <a:effectLst/>
                          <a:latin typeface="Times New Roman" pitchFamily="18" charset="0"/>
                          <a:ea typeface="黑体" pitchFamily="49" charset="-122"/>
                          <a:cs typeface="宋体" pitchFamily="2" charset="-122"/>
                        </a:rPr>
                        <a:t>外交</a:t>
                      </a:r>
                    </a:p>
                  </a:txBody>
                  <a:tcPr marL="90000" marR="90000" marT="39000" marB="3900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95000"/>
                        </a:lnSpc>
                        <a:spcBef>
                          <a:spcPct val="0"/>
                        </a:spcBef>
                        <a:spcAft>
                          <a:spcPct val="0"/>
                        </a:spcAft>
                        <a:buClrTx/>
                        <a:buSzTx/>
                        <a:buFontTx/>
                        <a:buNone/>
                        <a:tabLst/>
                      </a:pPr>
                      <a:endParaRPr kumimoji="1" lang="zh-CN" altLang="zh-CN" sz="2700" b="0" i="0" u="none" strike="noStrike" cap="none" normalizeH="0" baseline="0" smtClean="0">
                        <a:ln>
                          <a:noFill/>
                        </a:ln>
                        <a:solidFill>
                          <a:schemeClr val="tx1"/>
                        </a:solidFill>
                        <a:effectLst/>
                        <a:latin typeface="Times New Roman" pitchFamily="18" charset="0"/>
                        <a:ea typeface="楷体_GB2312" pitchFamily="49" charset="-122"/>
                      </a:endParaRPr>
                    </a:p>
                  </a:txBody>
                  <a:tcPr marL="90000" marR="90000" marT="39000" marB="390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lang="zh-CN" altLang="zh-CN" sz="2700" kern="1200" dirty="0" smtClean="0">
                        <a:solidFill>
                          <a:schemeClr val="tx1">
                            <a:lumMod val="95000"/>
                            <a:lumOff val="5000"/>
                          </a:schemeClr>
                        </a:solidFill>
                        <a:latin typeface="隶书" pitchFamily="49" charset="-122"/>
                        <a:ea typeface="隶书" pitchFamily="49" charset="-122"/>
                        <a:cs typeface="+mn-cs"/>
                      </a:endParaRPr>
                    </a:p>
                  </a:txBody>
                  <a:tcPr marL="90000" marR="90000" marT="39000" marB="39000"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88421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300" b="1" i="0" u="none" strike="noStrike" kern="1200" cap="none" normalizeH="0" baseline="0" dirty="0" smtClean="0">
                          <a:ln>
                            <a:noFill/>
                          </a:ln>
                          <a:solidFill>
                            <a:schemeClr val="tx1"/>
                          </a:solidFill>
                          <a:effectLst/>
                          <a:latin typeface="Times New Roman" pitchFamily="18" charset="0"/>
                          <a:ea typeface="黑体" pitchFamily="49" charset="-122"/>
                          <a:cs typeface="宋体" pitchFamily="2" charset="-122"/>
                        </a:rPr>
                        <a:t>综合</a:t>
                      </a:r>
                    </a:p>
                  </a:txBody>
                  <a:tcPr marL="90000" marR="90000" marT="39000" marB="3900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zh-CN" altLang="zh-CN" sz="2700" b="0" i="0" u="none" strike="noStrike" cap="none" normalizeH="0" baseline="0" smtClean="0">
                        <a:ln>
                          <a:noFill/>
                        </a:ln>
                        <a:solidFill>
                          <a:schemeClr val="tx1"/>
                        </a:solidFill>
                        <a:effectLst/>
                        <a:latin typeface="Times New Roman" pitchFamily="18" charset="0"/>
                        <a:ea typeface="楷体_GB2312" pitchFamily="49" charset="-122"/>
                      </a:endParaRPr>
                    </a:p>
                  </a:txBody>
                  <a:tcPr marL="90000" marR="90000" marT="39000" marB="390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zh-CN" altLang="zh-CN" sz="2700" b="0" i="1" u="none" strike="noStrike" cap="none" normalizeH="0" baseline="0" dirty="0" smtClean="0">
                        <a:ln>
                          <a:noFill/>
                        </a:ln>
                        <a:solidFill>
                          <a:schemeClr val="tx1"/>
                        </a:solidFill>
                        <a:effectLst/>
                        <a:latin typeface="Times New Roman" pitchFamily="18" charset="0"/>
                        <a:ea typeface="宋体" pitchFamily="2" charset="-122"/>
                      </a:endParaRPr>
                    </a:p>
                  </a:txBody>
                  <a:tcPr marL="90000" marR="90000" marT="39000" marB="39000"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FFF"/>
                    </a:solidFill>
                  </a:tcPr>
                </a:tc>
              </a:tr>
            </a:tbl>
          </a:graphicData>
        </a:graphic>
      </p:graphicFrame>
      <p:sp>
        <p:nvSpPr>
          <p:cNvPr id="150684" name="Rectangle 156"/>
          <p:cNvSpPr>
            <a:spLocks noChangeArrowheads="1"/>
          </p:cNvSpPr>
          <p:nvPr/>
        </p:nvSpPr>
        <p:spPr bwMode="auto">
          <a:xfrm>
            <a:off x="1403349" y="1732175"/>
            <a:ext cx="5194217" cy="437043"/>
          </a:xfrm>
          <a:prstGeom prst="rect">
            <a:avLst/>
          </a:prstGeom>
          <a:noFill/>
          <a:ln w="19050">
            <a:noFill/>
            <a:miter lim="800000"/>
            <a:headEnd/>
            <a:tailEnd/>
          </a:ln>
          <a:effectLst/>
        </p:spPr>
        <p:txBody>
          <a:bodyPr wrap="square">
            <a:spAutoFit/>
          </a:bodyPr>
          <a:lstStyle/>
          <a:p>
            <a:pPr>
              <a:lnSpc>
                <a:spcPct val="80000"/>
              </a:lnSpc>
            </a:pPr>
            <a:r>
              <a:rPr lang="zh-CN" altLang="en-US" sz="2800" dirty="0">
                <a:solidFill>
                  <a:srgbClr val="C00000"/>
                </a:solidFill>
                <a:latin typeface="微软雅黑" panose="020B0503020204020204" pitchFamily="34" charset="-122"/>
                <a:ea typeface="微软雅黑" panose="020B0503020204020204" pitchFamily="34" charset="-122"/>
              </a:rPr>
              <a:t>封建主义</a:t>
            </a:r>
            <a:r>
              <a:rPr lang="en-US" altLang="zh-CN" sz="2800" dirty="0">
                <a:solidFill>
                  <a:srgbClr val="C00000"/>
                </a:solidFill>
                <a:latin typeface="微软雅黑" panose="020B0503020204020204" pitchFamily="34" charset="-122"/>
                <a:ea typeface="微软雅黑" panose="020B0503020204020204" pitchFamily="34" charset="-122"/>
              </a:rPr>
              <a:t>,</a:t>
            </a:r>
            <a:r>
              <a:rPr lang="zh-CN" altLang="en-US" sz="2800" dirty="0">
                <a:solidFill>
                  <a:srgbClr val="C00000"/>
                </a:solidFill>
                <a:latin typeface="微软雅黑" panose="020B0503020204020204" pitchFamily="34" charset="-122"/>
                <a:ea typeface="微软雅黑" panose="020B0503020204020204" pitchFamily="34" charset="-122"/>
              </a:rPr>
              <a:t>日益腐败</a:t>
            </a:r>
          </a:p>
        </p:txBody>
      </p:sp>
      <p:sp>
        <p:nvSpPr>
          <p:cNvPr id="150688" name="Rectangle 160"/>
          <p:cNvSpPr>
            <a:spLocks noChangeArrowheads="1"/>
          </p:cNvSpPr>
          <p:nvPr/>
        </p:nvSpPr>
        <p:spPr bwMode="auto">
          <a:xfrm>
            <a:off x="5262677" y="1705372"/>
            <a:ext cx="3672333" cy="437043"/>
          </a:xfrm>
          <a:prstGeom prst="rect">
            <a:avLst/>
          </a:prstGeom>
          <a:noFill/>
          <a:ln w="19050">
            <a:noFill/>
            <a:miter lim="800000"/>
            <a:headEnd/>
            <a:tailEnd/>
          </a:ln>
          <a:effectLst/>
        </p:spPr>
        <p:txBody>
          <a:bodyPr wrap="square">
            <a:spAutoFit/>
          </a:bodyPr>
          <a:lstStyle/>
          <a:p>
            <a:pPr>
              <a:lnSpc>
                <a:spcPct val="80000"/>
              </a:lnSpc>
            </a:pPr>
            <a:r>
              <a:rPr lang="zh-CN" altLang="en-US" sz="2800" dirty="0">
                <a:solidFill>
                  <a:schemeClr val="tx1">
                    <a:lumMod val="95000"/>
                    <a:lumOff val="5000"/>
                  </a:schemeClr>
                </a:solidFill>
                <a:latin typeface="微软雅黑" panose="020B0503020204020204" pitchFamily="34" charset="-122"/>
                <a:ea typeface="微软雅黑" panose="020B0503020204020204" pitchFamily="34" charset="-122"/>
              </a:rPr>
              <a:t>先进的</a:t>
            </a:r>
            <a:r>
              <a:rPr lang="zh-CN" altLang="en-US" sz="2800" dirty="0" smtClean="0">
                <a:solidFill>
                  <a:schemeClr val="tx1">
                    <a:lumMod val="95000"/>
                    <a:lumOff val="5000"/>
                  </a:schemeClr>
                </a:solidFill>
                <a:latin typeface="微软雅黑" panose="020B0503020204020204" pitchFamily="34" charset="-122"/>
                <a:ea typeface="微软雅黑" panose="020B0503020204020204" pitchFamily="34" charset="-122"/>
              </a:rPr>
              <a:t>资本主义国家</a:t>
            </a:r>
            <a:endParaRPr lang="zh-CN" altLang="en-US" sz="28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50689" name="Rectangle 161"/>
          <p:cNvSpPr>
            <a:spLocks noChangeArrowheads="1"/>
          </p:cNvSpPr>
          <p:nvPr/>
        </p:nvSpPr>
        <p:spPr bwMode="auto">
          <a:xfrm>
            <a:off x="1843436" y="2281436"/>
            <a:ext cx="2698175" cy="954107"/>
          </a:xfrm>
          <a:prstGeom prst="rect">
            <a:avLst/>
          </a:prstGeom>
          <a:noFill/>
          <a:ln w="19050">
            <a:noFill/>
            <a:miter lim="800000"/>
            <a:headEnd/>
            <a:tailEnd/>
          </a:ln>
          <a:effectLst/>
        </p:spPr>
        <p:txBody>
          <a:bodyPr wrap="none">
            <a:spAutoFit/>
          </a:bodyPr>
          <a:lstStyle/>
          <a:p>
            <a:pPr algn="ctr"/>
            <a:r>
              <a:rPr lang="zh-CN" altLang="en-US" sz="2800" dirty="0">
                <a:solidFill>
                  <a:srgbClr val="C00000"/>
                </a:solidFill>
                <a:latin typeface="微软雅黑" panose="020B0503020204020204" pitchFamily="34" charset="-122"/>
                <a:ea typeface="微软雅黑" panose="020B0503020204020204" pitchFamily="34" charset="-122"/>
              </a:rPr>
              <a:t>落后的自然经济</a:t>
            </a:r>
            <a:br>
              <a:rPr lang="zh-CN" altLang="en-US" sz="2800" dirty="0">
                <a:solidFill>
                  <a:srgbClr val="C00000"/>
                </a:solidFill>
                <a:latin typeface="微软雅黑" panose="020B0503020204020204" pitchFamily="34" charset="-122"/>
                <a:ea typeface="微软雅黑" panose="020B0503020204020204" pitchFamily="34" charset="-122"/>
              </a:rPr>
            </a:br>
            <a:r>
              <a:rPr lang="zh-CN" altLang="en-US" sz="2800" dirty="0">
                <a:solidFill>
                  <a:srgbClr val="C00000"/>
                </a:solidFill>
                <a:latin typeface="微软雅黑" panose="020B0503020204020204" pitchFamily="34" charset="-122"/>
                <a:ea typeface="微软雅黑" panose="020B0503020204020204" pitchFamily="34" charset="-122"/>
              </a:rPr>
              <a:t>财政入不敷出</a:t>
            </a:r>
          </a:p>
        </p:txBody>
      </p:sp>
      <p:sp>
        <p:nvSpPr>
          <p:cNvPr id="150691" name="Rectangle 163"/>
          <p:cNvSpPr>
            <a:spLocks noChangeArrowheads="1"/>
          </p:cNvSpPr>
          <p:nvPr/>
        </p:nvSpPr>
        <p:spPr bwMode="auto">
          <a:xfrm>
            <a:off x="5395387" y="2281436"/>
            <a:ext cx="3168352" cy="954107"/>
          </a:xfrm>
          <a:prstGeom prst="rect">
            <a:avLst/>
          </a:prstGeom>
          <a:noFill/>
          <a:ln w="19050">
            <a:noFill/>
            <a:miter lim="800000"/>
            <a:headEnd/>
            <a:tailEnd/>
          </a:ln>
          <a:effectLst/>
        </p:spPr>
        <p:txBody>
          <a:bodyPr wrap="square">
            <a:spAutoFit/>
          </a:bodyPr>
          <a:lstStyle/>
          <a:p>
            <a:r>
              <a:rPr lang="zh-CN" altLang="en-US" sz="2800" dirty="0">
                <a:solidFill>
                  <a:schemeClr val="tx1">
                    <a:lumMod val="95000"/>
                    <a:lumOff val="5000"/>
                  </a:schemeClr>
                </a:solidFill>
                <a:latin typeface="微软雅黑" panose="020B0503020204020204" pitchFamily="34" charset="-122"/>
                <a:ea typeface="微软雅黑" panose="020B0503020204020204" pitchFamily="34" charset="-122"/>
              </a:rPr>
              <a:t>完成了工业革命</a:t>
            </a:r>
          </a:p>
          <a:p>
            <a:r>
              <a:rPr lang="zh-CN" altLang="en-US" sz="2800" dirty="0">
                <a:solidFill>
                  <a:schemeClr val="tx1">
                    <a:lumMod val="95000"/>
                    <a:lumOff val="5000"/>
                  </a:schemeClr>
                </a:solidFill>
                <a:latin typeface="微软雅黑" panose="020B0503020204020204" pitchFamily="34" charset="-122"/>
                <a:ea typeface="微软雅黑" panose="020B0503020204020204" pitchFamily="34" charset="-122"/>
              </a:rPr>
              <a:t> 商品经济发达</a:t>
            </a:r>
          </a:p>
        </p:txBody>
      </p:sp>
      <p:sp>
        <p:nvSpPr>
          <p:cNvPr id="150694" name="Rectangle 166"/>
          <p:cNvSpPr>
            <a:spLocks noChangeArrowheads="1"/>
          </p:cNvSpPr>
          <p:nvPr/>
        </p:nvSpPr>
        <p:spPr bwMode="auto">
          <a:xfrm>
            <a:off x="1547664" y="3329872"/>
            <a:ext cx="3960813" cy="437043"/>
          </a:xfrm>
          <a:prstGeom prst="rect">
            <a:avLst/>
          </a:prstGeom>
          <a:noFill/>
          <a:ln w="19050">
            <a:noFill/>
            <a:miter lim="800000"/>
            <a:headEnd/>
            <a:tailEnd/>
          </a:ln>
          <a:effectLst/>
        </p:spPr>
        <p:txBody>
          <a:bodyPr>
            <a:spAutoFit/>
          </a:bodyPr>
          <a:lstStyle/>
          <a:p>
            <a:pPr>
              <a:lnSpc>
                <a:spcPct val="80000"/>
              </a:lnSpc>
            </a:pPr>
            <a:r>
              <a:rPr lang="zh-CN" altLang="en-US" sz="2800" dirty="0">
                <a:solidFill>
                  <a:srgbClr val="C00000"/>
                </a:solidFill>
                <a:latin typeface="微软雅黑" panose="020B0503020204020204" pitchFamily="34" charset="-122"/>
                <a:ea typeface="微软雅黑" panose="020B0503020204020204" pitchFamily="34" charset="-122"/>
              </a:rPr>
              <a:t>装备陈旧</a:t>
            </a:r>
            <a:r>
              <a:rPr lang="en-US" altLang="zh-CN" sz="2800" dirty="0">
                <a:solidFill>
                  <a:srgbClr val="C00000"/>
                </a:solidFill>
                <a:latin typeface="微软雅黑" panose="020B0503020204020204" pitchFamily="34" charset="-122"/>
                <a:ea typeface="微软雅黑" panose="020B0503020204020204" pitchFamily="34" charset="-122"/>
              </a:rPr>
              <a:t>,</a:t>
            </a:r>
            <a:r>
              <a:rPr lang="zh-CN" altLang="en-US" sz="2800" dirty="0">
                <a:solidFill>
                  <a:srgbClr val="C00000"/>
                </a:solidFill>
                <a:latin typeface="微软雅黑" panose="020B0503020204020204" pitchFamily="34" charset="-122"/>
                <a:ea typeface="微软雅黑" panose="020B0503020204020204" pitchFamily="34" charset="-122"/>
              </a:rPr>
              <a:t>营务废弛</a:t>
            </a:r>
          </a:p>
        </p:txBody>
      </p:sp>
      <p:sp>
        <p:nvSpPr>
          <p:cNvPr id="150701" name="Rectangle 173"/>
          <p:cNvSpPr>
            <a:spLocks noChangeArrowheads="1"/>
          </p:cNvSpPr>
          <p:nvPr/>
        </p:nvSpPr>
        <p:spPr bwMode="auto">
          <a:xfrm>
            <a:off x="5652120" y="3289548"/>
            <a:ext cx="1620957" cy="437043"/>
          </a:xfrm>
          <a:prstGeom prst="rect">
            <a:avLst/>
          </a:prstGeom>
          <a:noFill/>
          <a:ln w="19050">
            <a:noFill/>
            <a:miter lim="800000"/>
            <a:headEnd/>
            <a:tailEnd/>
          </a:ln>
          <a:effectLst/>
        </p:spPr>
        <p:txBody>
          <a:bodyPr wrap="none">
            <a:spAutoFit/>
          </a:bodyPr>
          <a:lstStyle/>
          <a:p>
            <a:pPr>
              <a:lnSpc>
                <a:spcPct val="80000"/>
              </a:lnSpc>
            </a:pPr>
            <a:r>
              <a:rPr lang="zh-CN" altLang="en-US" sz="2800" dirty="0">
                <a:solidFill>
                  <a:schemeClr val="tx1">
                    <a:lumMod val="95000"/>
                    <a:lumOff val="5000"/>
                  </a:schemeClr>
                </a:solidFill>
                <a:latin typeface="微软雅黑" panose="020B0503020204020204" pitchFamily="34" charset="-122"/>
                <a:ea typeface="微软雅黑" panose="020B0503020204020204" pitchFamily="34" charset="-122"/>
              </a:rPr>
              <a:t>船坚炮利</a:t>
            </a:r>
          </a:p>
        </p:txBody>
      </p:sp>
      <p:sp>
        <p:nvSpPr>
          <p:cNvPr id="150703" name="Rectangle 175"/>
          <p:cNvSpPr>
            <a:spLocks noChangeArrowheads="1"/>
          </p:cNvSpPr>
          <p:nvPr/>
        </p:nvSpPr>
        <p:spPr bwMode="auto">
          <a:xfrm>
            <a:off x="1403351" y="4050165"/>
            <a:ext cx="3673475" cy="437043"/>
          </a:xfrm>
          <a:prstGeom prst="rect">
            <a:avLst/>
          </a:prstGeom>
          <a:noFill/>
          <a:ln w="19050">
            <a:noFill/>
            <a:miter lim="800000"/>
            <a:headEnd/>
            <a:tailEnd/>
          </a:ln>
          <a:effectLst/>
        </p:spPr>
        <p:txBody>
          <a:bodyPr>
            <a:spAutoFit/>
          </a:bodyPr>
          <a:lstStyle/>
          <a:p>
            <a:pPr>
              <a:lnSpc>
                <a:spcPct val="80000"/>
              </a:lnSpc>
            </a:pPr>
            <a:r>
              <a:rPr lang="zh-CN" altLang="en-US" sz="2800" dirty="0">
                <a:solidFill>
                  <a:srgbClr val="C00000"/>
                </a:solidFill>
                <a:latin typeface="微软雅黑" panose="020B0503020204020204" pitchFamily="34" charset="-122"/>
                <a:ea typeface="微软雅黑" panose="020B0503020204020204" pitchFamily="34" charset="-122"/>
              </a:rPr>
              <a:t>闭关自守</a:t>
            </a:r>
            <a:r>
              <a:rPr lang="en-US" altLang="zh-CN" sz="2800" dirty="0">
                <a:solidFill>
                  <a:srgbClr val="C00000"/>
                </a:solidFill>
                <a:latin typeface="微软雅黑" panose="020B0503020204020204" pitchFamily="34" charset="-122"/>
                <a:ea typeface="微软雅黑" panose="020B0503020204020204" pitchFamily="34" charset="-122"/>
              </a:rPr>
              <a:t>,</a:t>
            </a:r>
            <a:r>
              <a:rPr lang="zh-CN" altLang="en-US" sz="2800" dirty="0">
                <a:solidFill>
                  <a:srgbClr val="C00000"/>
                </a:solidFill>
                <a:latin typeface="微软雅黑" panose="020B0503020204020204" pitchFamily="34" charset="-122"/>
                <a:ea typeface="微软雅黑" panose="020B0503020204020204" pitchFamily="34" charset="-122"/>
              </a:rPr>
              <a:t>愚昧无知</a:t>
            </a:r>
          </a:p>
        </p:txBody>
      </p:sp>
      <p:sp>
        <p:nvSpPr>
          <p:cNvPr id="150709" name="Rectangle 181"/>
          <p:cNvSpPr>
            <a:spLocks noChangeArrowheads="1"/>
          </p:cNvSpPr>
          <p:nvPr/>
        </p:nvSpPr>
        <p:spPr bwMode="auto">
          <a:xfrm>
            <a:off x="5262677" y="4110688"/>
            <a:ext cx="3057247" cy="437043"/>
          </a:xfrm>
          <a:prstGeom prst="rect">
            <a:avLst/>
          </a:prstGeom>
          <a:noFill/>
          <a:ln w="19050">
            <a:noFill/>
            <a:miter lim="800000"/>
            <a:headEnd/>
            <a:tailEnd/>
          </a:ln>
          <a:effectLst/>
        </p:spPr>
        <p:txBody>
          <a:bodyPr wrap="none">
            <a:spAutoFit/>
          </a:bodyPr>
          <a:lstStyle/>
          <a:p>
            <a:pPr>
              <a:lnSpc>
                <a:spcPct val="80000"/>
              </a:lnSpc>
            </a:pPr>
            <a:r>
              <a:rPr lang="zh-CN" altLang="en-US" sz="2800" dirty="0" smtClean="0">
                <a:solidFill>
                  <a:schemeClr val="tx1">
                    <a:lumMod val="95000"/>
                    <a:lumOff val="5000"/>
                  </a:schemeClr>
                </a:solidFill>
                <a:latin typeface="微软雅黑" panose="020B0503020204020204" pitchFamily="34" charset="-122"/>
                <a:ea typeface="微软雅黑" panose="020B0503020204020204" pitchFamily="34" charset="-122"/>
              </a:rPr>
              <a:t>掠夺式的殖民</a:t>
            </a:r>
            <a:r>
              <a:rPr lang="zh-CN" altLang="en-US" sz="2800" dirty="0">
                <a:solidFill>
                  <a:schemeClr val="tx1">
                    <a:lumMod val="95000"/>
                    <a:lumOff val="5000"/>
                  </a:schemeClr>
                </a:solidFill>
                <a:latin typeface="微软雅黑" panose="020B0503020204020204" pitchFamily="34" charset="-122"/>
                <a:ea typeface="微软雅黑" panose="020B0503020204020204" pitchFamily="34" charset="-122"/>
              </a:rPr>
              <a:t>扩张</a:t>
            </a:r>
          </a:p>
        </p:txBody>
      </p:sp>
      <p:sp>
        <p:nvSpPr>
          <p:cNvPr id="150710" name="Rectangle 182"/>
          <p:cNvSpPr>
            <a:spLocks noChangeArrowheads="1"/>
          </p:cNvSpPr>
          <p:nvPr/>
        </p:nvSpPr>
        <p:spPr bwMode="auto">
          <a:xfrm>
            <a:off x="1621696" y="5017740"/>
            <a:ext cx="3236784" cy="437043"/>
          </a:xfrm>
          <a:prstGeom prst="rect">
            <a:avLst/>
          </a:prstGeom>
          <a:noFill/>
          <a:ln w="19050">
            <a:noFill/>
            <a:miter lim="800000"/>
            <a:headEnd/>
            <a:tailEnd/>
          </a:ln>
          <a:effectLst/>
        </p:spPr>
        <p:txBody>
          <a:bodyPr wrap="none">
            <a:spAutoFit/>
          </a:bodyPr>
          <a:lstStyle/>
          <a:p>
            <a:pPr>
              <a:lnSpc>
                <a:spcPct val="80000"/>
              </a:lnSpc>
            </a:pPr>
            <a:r>
              <a:rPr lang="zh-CN" altLang="en-US" sz="2800" dirty="0">
                <a:solidFill>
                  <a:srgbClr val="C00000"/>
                </a:solidFill>
                <a:latin typeface="微软雅黑" panose="020B0503020204020204" pitchFamily="34" charset="-122"/>
                <a:ea typeface="微软雅黑" panose="020B0503020204020204" pitchFamily="34" charset="-122"/>
              </a:rPr>
              <a:t>封建统治</a:t>
            </a:r>
            <a:r>
              <a:rPr lang="en-US" altLang="zh-CN" sz="2800" dirty="0">
                <a:solidFill>
                  <a:srgbClr val="C00000"/>
                </a:solidFill>
                <a:latin typeface="微软雅黑" panose="020B0503020204020204" pitchFamily="34" charset="-122"/>
                <a:ea typeface="微软雅黑" panose="020B0503020204020204" pitchFamily="34" charset="-122"/>
              </a:rPr>
              <a:t>,</a:t>
            </a:r>
            <a:r>
              <a:rPr lang="zh-CN" altLang="en-US" sz="2800" dirty="0">
                <a:solidFill>
                  <a:srgbClr val="C00000"/>
                </a:solidFill>
                <a:latin typeface="微软雅黑" panose="020B0503020204020204" pitchFamily="34" charset="-122"/>
                <a:ea typeface="微软雅黑" panose="020B0503020204020204" pitchFamily="34" charset="-122"/>
              </a:rPr>
              <a:t>危机四伏</a:t>
            </a:r>
          </a:p>
        </p:txBody>
      </p:sp>
      <p:sp>
        <p:nvSpPr>
          <p:cNvPr id="150711" name="Rectangle 183"/>
          <p:cNvSpPr>
            <a:spLocks noChangeArrowheads="1"/>
          </p:cNvSpPr>
          <p:nvPr/>
        </p:nvSpPr>
        <p:spPr bwMode="auto">
          <a:xfrm>
            <a:off x="5252040" y="5007903"/>
            <a:ext cx="3057247" cy="437043"/>
          </a:xfrm>
          <a:prstGeom prst="rect">
            <a:avLst/>
          </a:prstGeom>
          <a:noFill/>
          <a:ln w="19050">
            <a:noFill/>
            <a:miter lim="800000"/>
            <a:headEnd/>
            <a:tailEnd/>
          </a:ln>
          <a:effectLst/>
        </p:spPr>
        <p:txBody>
          <a:bodyPr wrap="none">
            <a:spAutoFit/>
          </a:bodyPr>
          <a:lstStyle/>
          <a:p>
            <a:pPr>
              <a:lnSpc>
                <a:spcPct val="80000"/>
              </a:lnSpc>
            </a:pPr>
            <a:r>
              <a:rPr lang="zh-CN" altLang="en-US" sz="2800" dirty="0">
                <a:solidFill>
                  <a:schemeClr val="tx1">
                    <a:lumMod val="95000"/>
                    <a:lumOff val="5000"/>
                  </a:schemeClr>
                </a:solidFill>
                <a:latin typeface="微软雅黑" panose="020B0503020204020204" pitchFamily="34" charset="-122"/>
                <a:ea typeface="微软雅黑" panose="020B0503020204020204" pitchFamily="34" charset="-122"/>
              </a:rPr>
              <a:t>资本主义迅速崛起</a:t>
            </a:r>
          </a:p>
        </p:txBody>
      </p:sp>
    </p:spTree>
    <p:extLst>
      <p:ext uri="{BB962C8B-B14F-4D97-AF65-F5344CB8AC3E}">
        <p14:creationId xmlns:p14="http://schemas.microsoft.com/office/powerpoint/2010/main" val="3855499819"/>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grpId="0" nodeType="afterEffect">
                                  <p:stCondLst>
                                    <p:cond delay="0"/>
                                  </p:stCondLst>
                                  <p:childTnLst>
                                    <p:set>
                                      <p:cBhvr>
                                        <p:cTn id="6" dur="1" fill="hold">
                                          <p:stCondLst>
                                            <p:cond delay="0"/>
                                          </p:stCondLst>
                                        </p:cTn>
                                        <p:tgtEl>
                                          <p:spTgt spid="107534"/>
                                        </p:tgtEl>
                                        <p:attrNameLst>
                                          <p:attrName>style.visibility</p:attrName>
                                        </p:attrNameLst>
                                      </p:cBhvr>
                                      <p:to>
                                        <p:strVal val="visible"/>
                                      </p:to>
                                    </p:set>
                                    <p:animEffect transition="in" filter="diamond(in)">
                                      <p:cBhvr>
                                        <p:cTn id="7" dur="2000"/>
                                        <p:tgtEl>
                                          <p:spTgt spid="10753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0723"/>
                                        </p:tgtEl>
                                        <p:attrNameLst>
                                          <p:attrName>style.visibility</p:attrName>
                                        </p:attrNameLst>
                                      </p:cBhvr>
                                      <p:to>
                                        <p:strVal val="visible"/>
                                      </p:to>
                                    </p:set>
                                    <p:animEffect transition="in" filter="dissolve">
                                      <p:cBhvr>
                                        <p:cTn id="12" dur="500"/>
                                        <p:tgtEl>
                                          <p:spTgt spid="15072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50684"/>
                                        </p:tgtEl>
                                        <p:attrNameLst>
                                          <p:attrName>style.visibility</p:attrName>
                                        </p:attrNameLst>
                                      </p:cBhvr>
                                      <p:to>
                                        <p:strVal val="visible"/>
                                      </p:to>
                                    </p:set>
                                    <p:animEffect transition="in" filter="box(in)">
                                      <p:cBhvr>
                                        <p:cTn id="17" dur="500"/>
                                        <p:tgtEl>
                                          <p:spTgt spid="150684"/>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150688"/>
                                        </p:tgtEl>
                                        <p:attrNameLst>
                                          <p:attrName>style.visibility</p:attrName>
                                        </p:attrNameLst>
                                      </p:cBhvr>
                                      <p:to>
                                        <p:strVal val="visible"/>
                                      </p:to>
                                    </p:set>
                                    <p:animEffect transition="in" filter="box(out)">
                                      <p:cBhvr>
                                        <p:cTn id="22" dur="500"/>
                                        <p:tgtEl>
                                          <p:spTgt spid="150688"/>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50689"/>
                                        </p:tgtEl>
                                        <p:attrNameLst>
                                          <p:attrName>style.visibility</p:attrName>
                                        </p:attrNameLst>
                                      </p:cBhvr>
                                      <p:to>
                                        <p:strVal val="visible"/>
                                      </p:to>
                                    </p:set>
                                    <p:animEffect transition="in" filter="box(in)">
                                      <p:cBhvr>
                                        <p:cTn id="27" dur="500"/>
                                        <p:tgtEl>
                                          <p:spTgt spid="150689"/>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150691"/>
                                        </p:tgtEl>
                                        <p:attrNameLst>
                                          <p:attrName>style.visibility</p:attrName>
                                        </p:attrNameLst>
                                      </p:cBhvr>
                                      <p:to>
                                        <p:strVal val="visible"/>
                                      </p:to>
                                    </p:set>
                                    <p:animEffect transition="in" filter="box(out)">
                                      <p:cBhvr>
                                        <p:cTn id="32" dur="500"/>
                                        <p:tgtEl>
                                          <p:spTgt spid="150691"/>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150694"/>
                                        </p:tgtEl>
                                        <p:attrNameLst>
                                          <p:attrName>style.visibility</p:attrName>
                                        </p:attrNameLst>
                                      </p:cBhvr>
                                      <p:to>
                                        <p:strVal val="visible"/>
                                      </p:to>
                                    </p:set>
                                    <p:animEffect transition="in" filter="box(in)">
                                      <p:cBhvr>
                                        <p:cTn id="37" dur="500"/>
                                        <p:tgtEl>
                                          <p:spTgt spid="150694"/>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150701"/>
                                        </p:tgtEl>
                                        <p:attrNameLst>
                                          <p:attrName>style.visibility</p:attrName>
                                        </p:attrNameLst>
                                      </p:cBhvr>
                                      <p:to>
                                        <p:strVal val="visible"/>
                                      </p:to>
                                    </p:set>
                                    <p:animEffect transition="in" filter="box(out)">
                                      <p:cBhvr>
                                        <p:cTn id="42" dur="500"/>
                                        <p:tgtEl>
                                          <p:spTgt spid="150701"/>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150703"/>
                                        </p:tgtEl>
                                        <p:attrNameLst>
                                          <p:attrName>style.visibility</p:attrName>
                                        </p:attrNameLst>
                                      </p:cBhvr>
                                      <p:to>
                                        <p:strVal val="visible"/>
                                      </p:to>
                                    </p:set>
                                    <p:animEffect transition="in" filter="box(in)">
                                      <p:cBhvr>
                                        <p:cTn id="47" dur="500"/>
                                        <p:tgtEl>
                                          <p:spTgt spid="150703"/>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32" fill="hold" grpId="0" nodeType="clickEffect">
                                  <p:stCondLst>
                                    <p:cond delay="0"/>
                                  </p:stCondLst>
                                  <p:childTnLst>
                                    <p:set>
                                      <p:cBhvr>
                                        <p:cTn id="51" dur="1" fill="hold">
                                          <p:stCondLst>
                                            <p:cond delay="0"/>
                                          </p:stCondLst>
                                        </p:cTn>
                                        <p:tgtEl>
                                          <p:spTgt spid="150709"/>
                                        </p:tgtEl>
                                        <p:attrNameLst>
                                          <p:attrName>style.visibility</p:attrName>
                                        </p:attrNameLst>
                                      </p:cBhvr>
                                      <p:to>
                                        <p:strVal val="visible"/>
                                      </p:to>
                                    </p:set>
                                    <p:animEffect transition="in" filter="box(out)">
                                      <p:cBhvr>
                                        <p:cTn id="52" dur="500"/>
                                        <p:tgtEl>
                                          <p:spTgt spid="150709"/>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16" fill="hold" grpId="0" nodeType="clickEffect">
                                  <p:stCondLst>
                                    <p:cond delay="0"/>
                                  </p:stCondLst>
                                  <p:childTnLst>
                                    <p:set>
                                      <p:cBhvr>
                                        <p:cTn id="56" dur="1" fill="hold">
                                          <p:stCondLst>
                                            <p:cond delay="0"/>
                                          </p:stCondLst>
                                        </p:cTn>
                                        <p:tgtEl>
                                          <p:spTgt spid="150710"/>
                                        </p:tgtEl>
                                        <p:attrNameLst>
                                          <p:attrName>style.visibility</p:attrName>
                                        </p:attrNameLst>
                                      </p:cBhvr>
                                      <p:to>
                                        <p:strVal val="visible"/>
                                      </p:to>
                                    </p:set>
                                    <p:animEffect transition="in" filter="box(in)">
                                      <p:cBhvr>
                                        <p:cTn id="57" dur="500"/>
                                        <p:tgtEl>
                                          <p:spTgt spid="150710"/>
                                        </p:tgtEl>
                                      </p:cBhvr>
                                    </p:animEffect>
                                  </p:childTnLst>
                                </p:cTn>
                              </p:par>
                            </p:childTnLst>
                          </p:cTn>
                        </p:par>
                      </p:childTnLst>
                    </p:cTn>
                  </p:par>
                  <p:par>
                    <p:cTn id="58" fill="hold">
                      <p:stCondLst>
                        <p:cond delay="indefinite"/>
                      </p:stCondLst>
                      <p:childTnLst>
                        <p:par>
                          <p:cTn id="59" fill="hold">
                            <p:stCondLst>
                              <p:cond delay="0"/>
                            </p:stCondLst>
                            <p:childTnLst>
                              <p:par>
                                <p:cTn id="60" presetID="4" presetClass="entr" presetSubtype="32" fill="hold" grpId="0" nodeType="clickEffect">
                                  <p:stCondLst>
                                    <p:cond delay="0"/>
                                  </p:stCondLst>
                                  <p:childTnLst>
                                    <p:set>
                                      <p:cBhvr>
                                        <p:cTn id="61" dur="1" fill="hold">
                                          <p:stCondLst>
                                            <p:cond delay="0"/>
                                          </p:stCondLst>
                                        </p:cTn>
                                        <p:tgtEl>
                                          <p:spTgt spid="150711"/>
                                        </p:tgtEl>
                                        <p:attrNameLst>
                                          <p:attrName>style.visibility</p:attrName>
                                        </p:attrNameLst>
                                      </p:cBhvr>
                                      <p:to>
                                        <p:strVal val="visible"/>
                                      </p:to>
                                    </p:set>
                                    <p:animEffect transition="in" filter="box(out)">
                                      <p:cBhvr>
                                        <p:cTn id="62" dur="500"/>
                                        <p:tgtEl>
                                          <p:spTgt spid="1507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34" grpId="0" autoUpdateAnimBg="0"/>
      <p:bldP spid="150684" grpId="0"/>
      <p:bldP spid="150688" grpId="0"/>
      <p:bldP spid="150689" grpId="0"/>
      <p:bldP spid="150691" grpId="0"/>
      <p:bldP spid="150694" grpId="0"/>
      <p:bldP spid="150701" grpId="0"/>
      <p:bldP spid="150703" grpId="0"/>
      <p:bldP spid="150709" grpId="0"/>
      <p:bldP spid="150710" grpId="0"/>
      <p:bldP spid="150711"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395288" y="938213"/>
            <a:ext cx="8748712"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SzPct val="70000"/>
              <a:buFont typeface="Wingdings" pitchFamily="2" charset="2"/>
              <a:buChar char="u"/>
              <a:defRPr sz="3200">
                <a:solidFill>
                  <a:schemeClr val="tx1"/>
                </a:solidFill>
                <a:latin typeface="Verdana" pitchFamily="34" charset="0"/>
                <a:ea typeface="宋体" charset="-122"/>
              </a:defRPr>
            </a:lvl1pPr>
            <a:lvl2pPr marL="742950" indent="-285750" eaLnBrk="0" hangingPunct="0">
              <a:spcBef>
                <a:spcPct val="20000"/>
              </a:spcBef>
              <a:buChar char="–"/>
              <a:defRPr sz="2800">
                <a:solidFill>
                  <a:schemeClr val="tx1"/>
                </a:solidFill>
                <a:latin typeface="Verdana" pitchFamily="34" charset="0"/>
                <a:ea typeface="宋体" charset="-122"/>
              </a:defRPr>
            </a:lvl2pPr>
            <a:lvl3pPr marL="1143000" indent="-228600" eaLnBrk="0" hangingPunct="0">
              <a:spcBef>
                <a:spcPct val="20000"/>
              </a:spcBef>
              <a:buClr>
                <a:schemeClr val="tx2"/>
              </a:buClr>
              <a:buSzPct val="70000"/>
              <a:buFont typeface="Wingdings" pitchFamily="2" charset="2"/>
              <a:buChar char="u"/>
              <a:defRPr sz="2400">
                <a:solidFill>
                  <a:schemeClr val="tx1"/>
                </a:solidFill>
                <a:latin typeface="Verdana" pitchFamily="34" charset="0"/>
                <a:ea typeface="宋体" charset="-122"/>
              </a:defRPr>
            </a:lvl3pPr>
            <a:lvl4pPr marL="1600200" indent="-228600" eaLnBrk="0" hangingPunct="0">
              <a:spcBef>
                <a:spcPct val="20000"/>
              </a:spcBef>
              <a:buChar char="–"/>
              <a:defRPr sz="2000">
                <a:solidFill>
                  <a:schemeClr val="tx1"/>
                </a:solidFill>
                <a:latin typeface="Verdana" pitchFamily="34" charset="0"/>
                <a:ea typeface="宋体" charset="-122"/>
              </a:defRPr>
            </a:lvl4pPr>
            <a:lvl5pPr marL="2057400" indent="-228600" eaLnBrk="0" hangingPunct="0">
              <a:spcBef>
                <a:spcPct val="20000"/>
              </a:spcBef>
              <a:buClr>
                <a:schemeClr val="folHlink"/>
              </a:buClr>
              <a:buSzPct val="70000"/>
              <a:buFont typeface="Wingdings" pitchFamily="2" charset="2"/>
              <a:buChar char="u"/>
              <a:defRPr sz="2000">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9pPr>
          </a:lstStyle>
          <a:p>
            <a:pPr eaLnBrk="1" hangingPunct="1">
              <a:spcBef>
                <a:spcPct val="0"/>
              </a:spcBef>
              <a:buClr>
                <a:schemeClr val="accent2"/>
              </a:buClr>
              <a:buSzPct val="80000"/>
              <a:buFont typeface="Wingdings" pitchFamily="2" charset="2"/>
              <a:buNone/>
            </a:pPr>
            <a:r>
              <a:rPr kumimoji="1" lang="zh-CN" altLang="en-US" b="1">
                <a:solidFill>
                  <a:srgbClr val="000000"/>
                </a:solidFill>
                <a:latin typeface="华文中宋" pitchFamily="2" charset="-122"/>
                <a:ea typeface="华文中宋" pitchFamily="2" charset="-122"/>
              </a:rPr>
              <a:t>（</a:t>
            </a:r>
            <a:r>
              <a:rPr kumimoji="1" lang="en-US" altLang="zh-CN" b="1" dirty="0">
                <a:solidFill>
                  <a:srgbClr val="000000"/>
                </a:solidFill>
                <a:latin typeface="华文中宋" pitchFamily="2" charset="-122"/>
                <a:ea typeface="华文中宋" pitchFamily="2" charset="-122"/>
              </a:rPr>
              <a:t>1</a:t>
            </a:r>
            <a:r>
              <a:rPr kumimoji="1" lang="zh-CN" altLang="en-US" b="1">
                <a:solidFill>
                  <a:srgbClr val="000000"/>
                </a:solidFill>
                <a:latin typeface="华文中宋" pitchFamily="2" charset="-122"/>
                <a:ea typeface="华文中宋" pitchFamily="2" charset="-122"/>
              </a:rPr>
              <a:t>）</a:t>
            </a:r>
            <a:r>
              <a:rPr lang="zh-CN" altLang="en-US" b="1">
                <a:solidFill>
                  <a:srgbClr val="000000"/>
                </a:solidFill>
                <a:latin typeface="华文中宋" pitchFamily="2" charset="-122"/>
                <a:ea typeface="华文中宋" pitchFamily="2" charset="-122"/>
              </a:rPr>
              <a:t>军事上创办军火工业，</a:t>
            </a:r>
            <a:r>
              <a:rPr kumimoji="1" lang="zh-CN" altLang="en-US" b="1">
                <a:solidFill>
                  <a:srgbClr val="000000"/>
                </a:solidFill>
                <a:latin typeface="华文中宋" pitchFamily="2" charset="-122"/>
                <a:ea typeface="华文中宋" pitchFamily="2" charset="-122"/>
              </a:rPr>
              <a:t>实行</a:t>
            </a:r>
            <a:r>
              <a:rPr kumimoji="1" lang="zh-CN" altLang="en-US" b="1" u="sng">
                <a:solidFill>
                  <a:srgbClr val="000000"/>
                </a:solidFill>
                <a:latin typeface="华文新魏" pitchFamily="2" charset="-122"/>
                <a:ea typeface="华文新魏" pitchFamily="2" charset="-122"/>
              </a:rPr>
              <a:t>义</a:t>
            </a:r>
            <a:r>
              <a:rPr kumimoji="1" lang="zh-CN" altLang="en-US" b="1">
                <a:solidFill>
                  <a:srgbClr val="000000"/>
                </a:solidFill>
                <a:latin typeface="华文新魏" pitchFamily="2" charset="-122"/>
                <a:ea typeface="华文新魏" pitchFamily="2" charset="-122"/>
              </a:rPr>
              <a:t>务兵役制</a:t>
            </a:r>
            <a:r>
              <a:rPr kumimoji="1" lang="zh-CN" altLang="en-US" b="1">
                <a:solidFill>
                  <a:srgbClr val="000000"/>
                </a:solidFill>
                <a:latin typeface="华文中宋" pitchFamily="2" charset="-122"/>
                <a:ea typeface="华文中宋" pitchFamily="2" charset="-122"/>
              </a:rPr>
              <a:t>，建立常备军（皇军）</a:t>
            </a:r>
          </a:p>
        </p:txBody>
      </p:sp>
      <p:sp>
        <p:nvSpPr>
          <p:cNvPr id="32771" name="Rectangle 3"/>
          <p:cNvSpPr>
            <a:spLocks noChangeArrowheads="1"/>
          </p:cNvSpPr>
          <p:nvPr/>
        </p:nvSpPr>
        <p:spPr bwMode="auto">
          <a:xfrm>
            <a:off x="323850" y="280988"/>
            <a:ext cx="20399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SzPct val="70000"/>
              <a:buFont typeface="Wingdings" pitchFamily="2" charset="2"/>
              <a:buChar char="u"/>
              <a:defRPr sz="3200">
                <a:solidFill>
                  <a:schemeClr val="tx1"/>
                </a:solidFill>
                <a:latin typeface="Verdana" pitchFamily="34" charset="0"/>
                <a:ea typeface="宋体" charset="-122"/>
              </a:defRPr>
            </a:lvl1pPr>
            <a:lvl2pPr marL="742950" indent="-285750" eaLnBrk="0" hangingPunct="0">
              <a:spcBef>
                <a:spcPct val="20000"/>
              </a:spcBef>
              <a:buChar char="–"/>
              <a:defRPr sz="2800">
                <a:solidFill>
                  <a:schemeClr val="tx1"/>
                </a:solidFill>
                <a:latin typeface="Verdana" pitchFamily="34" charset="0"/>
                <a:ea typeface="宋体" charset="-122"/>
              </a:defRPr>
            </a:lvl2pPr>
            <a:lvl3pPr marL="1143000" indent="-228600" eaLnBrk="0" hangingPunct="0">
              <a:spcBef>
                <a:spcPct val="20000"/>
              </a:spcBef>
              <a:buClr>
                <a:schemeClr val="tx2"/>
              </a:buClr>
              <a:buSzPct val="70000"/>
              <a:buFont typeface="Wingdings" pitchFamily="2" charset="2"/>
              <a:buChar char="u"/>
              <a:defRPr sz="2400">
                <a:solidFill>
                  <a:schemeClr val="tx1"/>
                </a:solidFill>
                <a:latin typeface="Verdana" pitchFamily="34" charset="0"/>
                <a:ea typeface="宋体" charset="-122"/>
              </a:defRPr>
            </a:lvl3pPr>
            <a:lvl4pPr marL="1600200" indent="-228600" eaLnBrk="0" hangingPunct="0">
              <a:spcBef>
                <a:spcPct val="20000"/>
              </a:spcBef>
              <a:buChar char="–"/>
              <a:defRPr sz="2000">
                <a:solidFill>
                  <a:schemeClr val="tx1"/>
                </a:solidFill>
                <a:latin typeface="Verdana" pitchFamily="34" charset="0"/>
                <a:ea typeface="宋体" charset="-122"/>
              </a:defRPr>
            </a:lvl4pPr>
            <a:lvl5pPr marL="2057400" indent="-228600" eaLnBrk="0" hangingPunct="0">
              <a:spcBef>
                <a:spcPct val="20000"/>
              </a:spcBef>
              <a:buClr>
                <a:schemeClr val="folHlink"/>
              </a:buClr>
              <a:buSzPct val="70000"/>
              <a:buFont typeface="Wingdings" pitchFamily="2" charset="2"/>
              <a:buChar char="u"/>
              <a:defRPr sz="2000">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9pPr>
          </a:lstStyle>
          <a:p>
            <a:pPr eaLnBrk="1" hangingPunct="1">
              <a:spcBef>
                <a:spcPct val="0"/>
              </a:spcBef>
              <a:buClrTx/>
              <a:buSzTx/>
              <a:buFontTx/>
              <a:buNone/>
            </a:pPr>
            <a:r>
              <a:rPr kumimoji="1" lang="en-US" altLang="zh-CN" sz="3600" b="1" dirty="0">
                <a:solidFill>
                  <a:srgbClr val="000000"/>
                </a:solidFill>
                <a:latin typeface="黑体" pitchFamily="49" charset="-122"/>
                <a:ea typeface="黑体" pitchFamily="49" charset="-122"/>
              </a:rPr>
              <a:t>4.</a:t>
            </a:r>
            <a:r>
              <a:rPr kumimoji="1" lang="zh-CN" altLang="en-US" sz="3600" b="1">
                <a:solidFill>
                  <a:srgbClr val="000000"/>
                </a:solidFill>
                <a:latin typeface="黑体" pitchFamily="49" charset="-122"/>
                <a:ea typeface="黑体" pitchFamily="49" charset="-122"/>
              </a:rPr>
              <a:t>军事：</a:t>
            </a:r>
            <a:endParaRPr kumimoji="1" lang="zh-CN" altLang="en-US" sz="2800" b="1" u="sng">
              <a:solidFill>
                <a:srgbClr val="000000"/>
              </a:solidFill>
              <a:latin typeface="Times New Roman" pitchFamily="18" charset="0"/>
            </a:endParaRPr>
          </a:p>
        </p:txBody>
      </p:sp>
      <p:sp>
        <p:nvSpPr>
          <p:cNvPr id="68612" name="Rectangle 4"/>
          <p:cNvSpPr>
            <a:spLocks noChangeArrowheads="1"/>
          </p:cNvSpPr>
          <p:nvPr/>
        </p:nvSpPr>
        <p:spPr bwMode="auto">
          <a:xfrm>
            <a:off x="395288" y="3160713"/>
            <a:ext cx="36877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hlink"/>
              </a:buClr>
              <a:buSzPct val="70000"/>
              <a:buFont typeface="Wingdings" pitchFamily="2" charset="2"/>
              <a:buChar char="u"/>
              <a:defRPr sz="3200">
                <a:solidFill>
                  <a:schemeClr val="tx1"/>
                </a:solidFill>
                <a:latin typeface="Verdana" pitchFamily="34" charset="0"/>
                <a:ea typeface="宋体" charset="-122"/>
              </a:defRPr>
            </a:lvl1pPr>
            <a:lvl2pPr marL="742950" indent="-285750" eaLnBrk="0" hangingPunct="0">
              <a:spcBef>
                <a:spcPct val="20000"/>
              </a:spcBef>
              <a:buChar char="–"/>
              <a:defRPr sz="2800">
                <a:solidFill>
                  <a:schemeClr val="tx1"/>
                </a:solidFill>
                <a:latin typeface="Verdana" pitchFamily="34" charset="0"/>
                <a:ea typeface="宋体" charset="-122"/>
              </a:defRPr>
            </a:lvl2pPr>
            <a:lvl3pPr marL="1143000" indent="-228600" eaLnBrk="0" hangingPunct="0">
              <a:spcBef>
                <a:spcPct val="20000"/>
              </a:spcBef>
              <a:buClr>
                <a:schemeClr val="tx2"/>
              </a:buClr>
              <a:buSzPct val="70000"/>
              <a:buFont typeface="Wingdings" pitchFamily="2" charset="2"/>
              <a:buChar char="u"/>
              <a:defRPr sz="2400">
                <a:solidFill>
                  <a:schemeClr val="tx1"/>
                </a:solidFill>
                <a:latin typeface="Verdana" pitchFamily="34" charset="0"/>
                <a:ea typeface="宋体" charset="-122"/>
              </a:defRPr>
            </a:lvl3pPr>
            <a:lvl4pPr marL="1600200" indent="-228600" eaLnBrk="0" hangingPunct="0">
              <a:spcBef>
                <a:spcPct val="20000"/>
              </a:spcBef>
              <a:buChar char="–"/>
              <a:defRPr sz="2000">
                <a:solidFill>
                  <a:schemeClr val="tx1"/>
                </a:solidFill>
                <a:latin typeface="Verdana" pitchFamily="34" charset="0"/>
                <a:ea typeface="宋体" charset="-122"/>
              </a:defRPr>
            </a:lvl4pPr>
            <a:lvl5pPr marL="2057400" indent="-228600" eaLnBrk="0" hangingPunct="0">
              <a:spcBef>
                <a:spcPct val="20000"/>
              </a:spcBef>
              <a:buClr>
                <a:schemeClr val="folHlink"/>
              </a:buClr>
              <a:buSzPct val="70000"/>
              <a:buFont typeface="Wingdings" pitchFamily="2" charset="2"/>
              <a:buChar char="u"/>
              <a:defRPr sz="2000">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9pPr>
          </a:lstStyle>
          <a:p>
            <a:pPr eaLnBrk="1" hangingPunct="1">
              <a:spcBef>
                <a:spcPct val="0"/>
              </a:spcBef>
              <a:buClrTx/>
              <a:buSzTx/>
              <a:buFontTx/>
              <a:buNone/>
            </a:pPr>
            <a:r>
              <a:rPr kumimoji="1" lang="zh-CN" altLang="en-US" b="1">
                <a:solidFill>
                  <a:srgbClr val="000000"/>
                </a:solidFill>
                <a:latin typeface="华文中宋" pitchFamily="2" charset="-122"/>
                <a:ea typeface="华文中宋" pitchFamily="2" charset="-122"/>
              </a:rPr>
              <a:t>（</a:t>
            </a:r>
            <a:r>
              <a:rPr kumimoji="1" lang="en-US" altLang="zh-CN" b="1" dirty="0">
                <a:solidFill>
                  <a:srgbClr val="000000"/>
                </a:solidFill>
                <a:latin typeface="华文中宋" pitchFamily="2" charset="-122"/>
                <a:ea typeface="华文中宋" pitchFamily="2" charset="-122"/>
              </a:rPr>
              <a:t>3</a:t>
            </a:r>
            <a:r>
              <a:rPr kumimoji="1" lang="zh-CN" altLang="en-US" b="1">
                <a:solidFill>
                  <a:srgbClr val="000000"/>
                </a:solidFill>
                <a:latin typeface="华文中宋" pitchFamily="2" charset="-122"/>
                <a:ea typeface="华文中宋" pitchFamily="2" charset="-122"/>
              </a:rPr>
              <a:t>）设立</a:t>
            </a:r>
            <a:r>
              <a:rPr kumimoji="1" lang="zh-CN" altLang="en-US" b="1">
                <a:solidFill>
                  <a:srgbClr val="000000"/>
                </a:solidFill>
                <a:latin typeface="华文新魏" pitchFamily="2" charset="-122"/>
                <a:ea typeface="华文新魏" pitchFamily="2" charset="-122"/>
              </a:rPr>
              <a:t>军事院校</a:t>
            </a:r>
          </a:p>
        </p:txBody>
      </p:sp>
      <p:sp>
        <p:nvSpPr>
          <p:cNvPr id="68613" name="Rectangle 5"/>
          <p:cNvSpPr>
            <a:spLocks noChangeArrowheads="1"/>
          </p:cNvSpPr>
          <p:nvPr/>
        </p:nvSpPr>
        <p:spPr bwMode="auto">
          <a:xfrm>
            <a:off x="395288" y="1960563"/>
            <a:ext cx="57467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hlink"/>
              </a:buClr>
              <a:buSzPct val="70000"/>
              <a:buFont typeface="Wingdings" pitchFamily="2" charset="2"/>
              <a:buChar char="u"/>
              <a:defRPr sz="3200">
                <a:solidFill>
                  <a:schemeClr val="tx1"/>
                </a:solidFill>
                <a:latin typeface="Verdana" pitchFamily="34" charset="0"/>
                <a:ea typeface="宋体" charset="-122"/>
              </a:defRPr>
            </a:lvl1pPr>
            <a:lvl2pPr marL="742950" indent="-285750" eaLnBrk="0" hangingPunct="0">
              <a:spcBef>
                <a:spcPct val="20000"/>
              </a:spcBef>
              <a:buChar char="–"/>
              <a:defRPr sz="2800">
                <a:solidFill>
                  <a:schemeClr val="tx1"/>
                </a:solidFill>
                <a:latin typeface="Verdana" pitchFamily="34" charset="0"/>
                <a:ea typeface="宋体" charset="-122"/>
              </a:defRPr>
            </a:lvl2pPr>
            <a:lvl3pPr marL="1143000" indent="-228600" eaLnBrk="0" hangingPunct="0">
              <a:spcBef>
                <a:spcPct val="20000"/>
              </a:spcBef>
              <a:buClr>
                <a:schemeClr val="tx2"/>
              </a:buClr>
              <a:buSzPct val="70000"/>
              <a:buFont typeface="Wingdings" pitchFamily="2" charset="2"/>
              <a:buChar char="u"/>
              <a:defRPr sz="2400">
                <a:solidFill>
                  <a:schemeClr val="tx1"/>
                </a:solidFill>
                <a:latin typeface="Verdana" pitchFamily="34" charset="0"/>
                <a:ea typeface="宋体" charset="-122"/>
              </a:defRPr>
            </a:lvl3pPr>
            <a:lvl4pPr marL="1600200" indent="-228600" eaLnBrk="0" hangingPunct="0">
              <a:spcBef>
                <a:spcPct val="20000"/>
              </a:spcBef>
              <a:buChar char="–"/>
              <a:defRPr sz="2000">
                <a:solidFill>
                  <a:schemeClr val="tx1"/>
                </a:solidFill>
                <a:latin typeface="Verdana" pitchFamily="34" charset="0"/>
                <a:ea typeface="宋体" charset="-122"/>
              </a:defRPr>
            </a:lvl4pPr>
            <a:lvl5pPr marL="2057400" indent="-228600" eaLnBrk="0" hangingPunct="0">
              <a:spcBef>
                <a:spcPct val="20000"/>
              </a:spcBef>
              <a:buClr>
                <a:schemeClr val="folHlink"/>
              </a:buClr>
              <a:buSzPct val="70000"/>
              <a:buFont typeface="Wingdings" pitchFamily="2" charset="2"/>
              <a:buChar char="u"/>
              <a:defRPr sz="2000">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9pPr>
          </a:lstStyle>
          <a:p>
            <a:pPr eaLnBrk="1" hangingPunct="1">
              <a:spcBef>
                <a:spcPct val="0"/>
              </a:spcBef>
              <a:buClr>
                <a:schemeClr val="accent2"/>
              </a:buClr>
              <a:buSzPct val="80000"/>
              <a:buFont typeface="Wingdings" pitchFamily="2" charset="2"/>
              <a:buNone/>
            </a:pPr>
            <a:r>
              <a:rPr kumimoji="1" lang="zh-CN" altLang="en-US" b="1">
                <a:solidFill>
                  <a:srgbClr val="000000"/>
                </a:solidFill>
                <a:latin typeface="华文中宋" pitchFamily="2" charset="-122"/>
                <a:ea typeface="华文中宋" pitchFamily="2" charset="-122"/>
              </a:rPr>
              <a:t>（</a:t>
            </a:r>
            <a:r>
              <a:rPr kumimoji="1" lang="en-US" altLang="zh-CN" b="1" dirty="0">
                <a:solidFill>
                  <a:srgbClr val="000000"/>
                </a:solidFill>
                <a:latin typeface="华文中宋" pitchFamily="2" charset="-122"/>
                <a:ea typeface="华文中宋" pitchFamily="2" charset="-122"/>
              </a:rPr>
              <a:t>2</a:t>
            </a:r>
            <a:r>
              <a:rPr kumimoji="1" lang="zh-CN" altLang="en-US" b="1">
                <a:solidFill>
                  <a:srgbClr val="000000"/>
                </a:solidFill>
                <a:latin typeface="华文中宋" pitchFamily="2" charset="-122"/>
                <a:ea typeface="华文中宋" pitchFamily="2" charset="-122"/>
              </a:rPr>
              <a:t>）武土道教育：</a:t>
            </a:r>
            <a:r>
              <a:rPr kumimoji="1" lang="zh-CN" altLang="en-US" b="1">
                <a:solidFill>
                  <a:srgbClr val="000000"/>
                </a:solidFill>
                <a:latin typeface="华文新魏" pitchFamily="2" charset="-122"/>
                <a:ea typeface="华文新魏" pitchFamily="2" charset="-122"/>
              </a:rPr>
              <a:t>尚武、忠君</a:t>
            </a:r>
          </a:p>
        </p:txBody>
      </p:sp>
      <p:sp>
        <p:nvSpPr>
          <p:cNvPr id="68614" name="Rectangle 6">
            <a:hlinkClick r:id="rId2" action="ppaction://hlinksldjump"/>
          </p:cNvPr>
          <p:cNvSpPr>
            <a:spLocks noChangeArrowheads="1"/>
          </p:cNvSpPr>
          <p:nvPr/>
        </p:nvSpPr>
        <p:spPr bwMode="auto">
          <a:xfrm>
            <a:off x="1258888" y="3937000"/>
            <a:ext cx="7885112" cy="1385888"/>
          </a:xfrm>
          <a:prstGeom prst="rect">
            <a:avLst/>
          </a:prstGeom>
          <a:solidFill>
            <a:srgbClr val="0000FF"/>
          </a:solidFill>
          <a:ln w="38100">
            <a:solidFill>
              <a:schemeClr val="tx1"/>
            </a:solidFill>
            <a:miter lim="800000"/>
            <a:headEnd/>
            <a:tailEnd/>
          </a:ln>
        </p:spPr>
        <p:txBody>
          <a:bodyPr anchor="ctr">
            <a:spAutoFit/>
          </a:bodyPr>
          <a:lstStyle>
            <a:lvl1pPr eaLnBrk="0" hangingPunct="0">
              <a:spcBef>
                <a:spcPct val="20000"/>
              </a:spcBef>
              <a:buClr>
                <a:schemeClr val="hlink"/>
              </a:buClr>
              <a:buSzPct val="70000"/>
              <a:buFont typeface="Wingdings" pitchFamily="2" charset="2"/>
              <a:buChar char="u"/>
              <a:defRPr sz="3200">
                <a:solidFill>
                  <a:schemeClr val="tx1"/>
                </a:solidFill>
                <a:latin typeface="Verdana" pitchFamily="34" charset="0"/>
                <a:ea typeface="宋体" charset="-122"/>
              </a:defRPr>
            </a:lvl1pPr>
            <a:lvl2pPr marL="742950" indent="-285750" eaLnBrk="0" hangingPunct="0">
              <a:spcBef>
                <a:spcPct val="20000"/>
              </a:spcBef>
              <a:buChar char="–"/>
              <a:defRPr sz="2800">
                <a:solidFill>
                  <a:schemeClr val="tx1"/>
                </a:solidFill>
                <a:latin typeface="Verdana" pitchFamily="34" charset="0"/>
                <a:ea typeface="宋体" charset="-122"/>
              </a:defRPr>
            </a:lvl2pPr>
            <a:lvl3pPr marL="1143000" indent="-228600" eaLnBrk="0" hangingPunct="0">
              <a:spcBef>
                <a:spcPct val="20000"/>
              </a:spcBef>
              <a:buClr>
                <a:schemeClr val="tx2"/>
              </a:buClr>
              <a:buSzPct val="70000"/>
              <a:buFont typeface="Wingdings" pitchFamily="2" charset="2"/>
              <a:buChar char="u"/>
              <a:defRPr sz="2400">
                <a:solidFill>
                  <a:schemeClr val="tx1"/>
                </a:solidFill>
                <a:latin typeface="Verdana" pitchFamily="34" charset="0"/>
                <a:ea typeface="宋体" charset="-122"/>
              </a:defRPr>
            </a:lvl3pPr>
            <a:lvl4pPr marL="1600200" indent="-228600" eaLnBrk="0" hangingPunct="0">
              <a:spcBef>
                <a:spcPct val="20000"/>
              </a:spcBef>
              <a:buChar char="–"/>
              <a:defRPr sz="2000">
                <a:solidFill>
                  <a:schemeClr val="tx1"/>
                </a:solidFill>
                <a:latin typeface="Verdana" pitchFamily="34" charset="0"/>
                <a:ea typeface="宋体" charset="-122"/>
              </a:defRPr>
            </a:lvl4pPr>
            <a:lvl5pPr marL="2057400" indent="-228600" eaLnBrk="0" hangingPunct="0">
              <a:spcBef>
                <a:spcPct val="20000"/>
              </a:spcBef>
              <a:buClr>
                <a:schemeClr val="folHlink"/>
              </a:buClr>
              <a:buSzPct val="70000"/>
              <a:buFont typeface="Wingdings" pitchFamily="2" charset="2"/>
              <a:buChar char="u"/>
              <a:defRPr sz="2000">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9pPr>
          </a:lstStyle>
          <a:p>
            <a:pPr eaLnBrk="1" hangingPunct="1">
              <a:spcBef>
                <a:spcPct val="0"/>
              </a:spcBef>
              <a:buClrTx/>
              <a:buSzTx/>
              <a:buFontTx/>
              <a:buNone/>
            </a:pPr>
            <a:r>
              <a:rPr kumimoji="1" lang="en-US" altLang="zh-CN" sz="2800" b="1" dirty="0">
                <a:solidFill>
                  <a:schemeClr val="tx2"/>
                </a:solidFill>
                <a:latin typeface="黑体" pitchFamily="49" charset="-122"/>
                <a:ea typeface="黑体" pitchFamily="49" charset="-122"/>
              </a:rPr>
              <a:t>   </a:t>
            </a:r>
            <a:r>
              <a:rPr kumimoji="1" lang="zh-CN" altLang="en-US" sz="2800" b="1">
                <a:solidFill>
                  <a:schemeClr val="tx2"/>
                </a:solidFill>
                <a:latin typeface="黑体" pitchFamily="49" charset="-122"/>
                <a:ea typeface="黑体" pitchFamily="49" charset="-122"/>
              </a:rPr>
              <a:t>摆脱了西方殖民地的民族危机，走上了独立富强道路，日本跻身于世界强国的行列，逐渐废除了全部不平等条约，并走上对外</a:t>
            </a:r>
            <a:r>
              <a:rPr kumimoji="1" lang="zh-CN" altLang="en-US" sz="2800" b="1">
                <a:solidFill>
                  <a:schemeClr val="tx2"/>
                </a:solidFill>
                <a:latin typeface="黑体" pitchFamily="49" charset="-122"/>
                <a:ea typeface="黑体" pitchFamily="49" charset="-122"/>
                <a:hlinkClick r:id="rId3" action="ppaction://hlinksldjump"/>
              </a:rPr>
              <a:t>扩张</a:t>
            </a:r>
            <a:r>
              <a:rPr kumimoji="1" lang="zh-CN" altLang="en-US" sz="2800" b="1">
                <a:solidFill>
                  <a:schemeClr val="tx2"/>
                </a:solidFill>
                <a:latin typeface="黑体" pitchFamily="49" charset="-122"/>
                <a:ea typeface="黑体" pitchFamily="49" charset="-122"/>
              </a:rPr>
              <a:t>道路。 </a:t>
            </a:r>
          </a:p>
        </p:txBody>
      </p:sp>
      <p:sp>
        <p:nvSpPr>
          <p:cNvPr id="68615" name="AutoShape 7"/>
          <p:cNvSpPr>
            <a:spLocks noChangeArrowheads="1"/>
          </p:cNvSpPr>
          <p:nvPr/>
        </p:nvSpPr>
        <p:spPr bwMode="auto">
          <a:xfrm>
            <a:off x="468313" y="4237038"/>
            <a:ext cx="790575" cy="539750"/>
          </a:xfrm>
          <a:prstGeom prst="rightArrow">
            <a:avLst>
              <a:gd name="adj1" fmla="val 50000"/>
              <a:gd name="adj2" fmla="val 36055"/>
            </a:avLst>
          </a:prstGeom>
          <a:solidFill>
            <a:srgbClr val="0000FF"/>
          </a:solidFill>
          <a:ln w="28575">
            <a:solidFill>
              <a:schemeClr val="tx1"/>
            </a:solidFill>
            <a:miter lim="800000"/>
            <a:headEnd/>
            <a:tailEnd/>
          </a:ln>
        </p:spPr>
        <p:txBody>
          <a:bodyPr wrap="none" anchor="ctr"/>
          <a:lstStyle>
            <a:lvl1pPr eaLnBrk="0" hangingPunct="0">
              <a:spcBef>
                <a:spcPct val="20000"/>
              </a:spcBef>
              <a:buClr>
                <a:schemeClr val="hlink"/>
              </a:buClr>
              <a:buSzPct val="70000"/>
              <a:buFont typeface="Wingdings" pitchFamily="2" charset="2"/>
              <a:buChar char="u"/>
              <a:defRPr sz="3200">
                <a:solidFill>
                  <a:schemeClr val="tx1"/>
                </a:solidFill>
                <a:latin typeface="Verdana" pitchFamily="34" charset="0"/>
                <a:ea typeface="宋体" charset="-122"/>
              </a:defRPr>
            </a:lvl1pPr>
            <a:lvl2pPr marL="742950" indent="-285750" eaLnBrk="0" hangingPunct="0">
              <a:spcBef>
                <a:spcPct val="20000"/>
              </a:spcBef>
              <a:buChar char="–"/>
              <a:defRPr sz="2800">
                <a:solidFill>
                  <a:schemeClr val="tx1"/>
                </a:solidFill>
                <a:latin typeface="Verdana" pitchFamily="34" charset="0"/>
                <a:ea typeface="宋体" charset="-122"/>
              </a:defRPr>
            </a:lvl2pPr>
            <a:lvl3pPr marL="1143000" indent="-228600" eaLnBrk="0" hangingPunct="0">
              <a:spcBef>
                <a:spcPct val="20000"/>
              </a:spcBef>
              <a:buClr>
                <a:schemeClr val="tx2"/>
              </a:buClr>
              <a:buSzPct val="70000"/>
              <a:buFont typeface="Wingdings" pitchFamily="2" charset="2"/>
              <a:buChar char="u"/>
              <a:defRPr sz="2400">
                <a:solidFill>
                  <a:schemeClr val="tx1"/>
                </a:solidFill>
                <a:latin typeface="Verdana" pitchFamily="34" charset="0"/>
                <a:ea typeface="宋体" charset="-122"/>
              </a:defRPr>
            </a:lvl3pPr>
            <a:lvl4pPr marL="1600200" indent="-228600" eaLnBrk="0" hangingPunct="0">
              <a:spcBef>
                <a:spcPct val="20000"/>
              </a:spcBef>
              <a:buChar char="–"/>
              <a:defRPr sz="2000">
                <a:solidFill>
                  <a:schemeClr val="tx1"/>
                </a:solidFill>
                <a:latin typeface="Verdana" pitchFamily="34" charset="0"/>
                <a:ea typeface="宋体" charset="-122"/>
              </a:defRPr>
            </a:lvl4pPr>
            <a:lvl5pPr marL="2057400" indent="-228600" eaLnBrk="0" hangingPunct="0">
              <a:spcBef>
                <a:spcPct val="20000"/>
              </a:spcBef>
              <a:buClr>
                <a:schemeClr val="folHlink"/>
              </a:buClr>
              <a:buSzPct val="70000"/>
              <a:buFont typeface="Wingdings" pitchFamily="2" charset="2"/>
              <a:buChar char="u"/>
              <a:defRPr sz="2000">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9pPr>
          </a:lstStyle>
          <a:p>
            <a:pPr eaLnBrk="1" hangingPunct="1">
              <a:spcBef>
                <a:spcPct val="0"/>
              </a:spcBef>
              <a:buClrTx/>
              <a:buSzTx/>
              <a:buFontTx/>
              <a:buNone/>
            </a:pPr>
            <a:endParaRPr lang="zh-CN" altLang="en-US" sz="1800"/>
          </a:p>
        </p:txBody>
      </p:sp>
      <p:sp>
        <p:nvSpPr>
          <p:cNvPr id="68616" name="Text Box 8"/>
          <p:cNvSpPr txBox="1">
            <a:spLocks noChangeArrowheads="1"/>
          </p:cNvSpPr>
          <p:nvPr/>
        </p:nvSpPr>
        <p:spPr bwMode="auto">
          <a:xfrm>
            <a:off x="107950" y="2557463"/>
            <a:ext cx="8986838" cy="646112"/>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hlink"/>
              </a:buClr>
              <a:buSzPct val="70000"/>
              <a:buFont typeface="Wingdings" pitchFamily="2" charset="2"/>
              <a:buChar char="u"/>
              <a:defRPr sz="3200">
                <a:solidFill>
                  <a:schemeClr val="tx1"/>
                </a:solidFill>
                <a:latin typeface="Verdana" pitchFamily="34" charset="0"/>
                <a:ea typeface="宋体" charset="-122"/>
              </a:defRPr>
            </a:lvl1pPr>
            <a:lvl2pPr marL="742950" indent="-285750" eaLnBrk="0" hangingPunct="0">
              <a:spcBef>
                <a:spcPct val="20000"/>
              </a:spcBef>
              <a:buChar char="–"/>
              <a:defRPr sz="2800">
                <a:solidFill>
                  <a:schemeClr val="tx1"/>
                </a:solidFill>
                <a:latin typeface="Verdana" pitchFamily="34" charset="0"/>
                <a:ea typeface="宋体" charset="-122"/>
              </a:defRPr>
            </a:lvl2pPr>
            <a:lvl3pPr marL="1143000" indent="-228600" eaLnBrk="0" hangingPunct="0">
              <a:spcBef>
                <a:spcPct val="20000"/>
              </a:spcBef>
              <a:buClr>
                <a:schemeClr val="tx2"/>
              </a:buClr>
              <a:buSzPct val="70000"/>
              <a:buFont typeface="Wingdings" pitchFamily="2" charset="2"/>
              <a:buChar char="u"/>
              <a:defRPr sz="2400">
                <a:solidFill>
                  <a:schemeClr val="tx1"/>
                </a:solidFill>
                <a:latin typeface="Verdana" pitchFamily="34" charset="0"/>
                <a:ea typeface="宋体" charset="-122"/>
              </a:defRPr>
            </a:lvl3pPr>
            <a:lvl4pPr marL="1600200" indent="-228600" eaLnBrk="0" hangingPunct="0">
              <a:spcBef>
                <a:spcPct val="20000"/>
              </a:spcBef>
              <a:buChar char="–"/>
              <a:defRPr sz="2000">
                <a:solidFill>
                  <a:schemeClr val="tx1"/>
                </a:solidFill>
                <a:latin typeface="Verdana" pitchFamily="34" charset="0"/>
                <a:ea typeface="宋体" charset="-122"/>
              </a:defRPr>
            </a:lvl4pPr>
            <a:lvl5pPr marL="2057400" indent="-228600" eaLnBrk="0" hangingPunct="0">
              <a:spcBef>
                <a:spcPct val="20000"/>
              </a:spcBef>
              <a:buClr>
                <a:schemeClr val="folHlink"/>
              </a:buClr>
              <a:buSzPct val="70000"/>
              <a:buFont typeface="Wingdings" pitchFamily="2" charset="2"/>
              <a:buChar char="u"/>
              <a:defRPr sz="2000">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9pPr>
          </a:lstStyle>
          <a:p>
            <a:pPr eaLnBrk="1" hangingPunct="1">
              <a:spcBef>
                <a:spcPct val="0"/>
              </a:spcBef>
              <a:buClrTx/>
              <a:buSzTx/>
              <a:buFontTx/>
              <a:buNone/>
            </a:pPr>
            <a:r>
              <a:rPr lang="zh-CN" altLang="en-US" sz="3600" b="1">
                <a:solidFill>
                  <a:schemeClr val="tx2"/>
                </a:solidFill>
                <a:latin typeface="Arial" charset="0"/>
                <a:ea typeface="华文新魏" pitchFamily="2" charset="-122"/>
              </a:rPr>
              <a:t>忠气节、正礼仪、尚武勇、重信义、崇俭朴</a:t>
            </a:r>
          </a:p>
        </p:txBody>
      </p:sp>
      <p:sp>
        <p:nvSpPr>
          <p:cNvPr id="32777" name="Rectangle 10"/>
          <p:cNvSpPr>
            <a:spLocks noChangeArrowheads="1"/>
          </p:cNvSpPr>
          <p:nvPr/>
        </p:nvSpPr>
        <p:spPr bwMode="auto">
          <a:xfrm>
            <a:off x="1979613" y="338138"/>
            <a:ext cx="7366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hlink"/>
              </a:buClr>
              <a:buSzPct val="70000"/>
              <a:buFont typeface="Wingdings" pitchFamily="2" charset="2"/>
              <a:buChar char="u"/>
              <a:defRPr sz="3200">
                <a:solidFill>
                  <a:schemeClr val="tx1"/>
                </a:solidFill>
                <a:latin typeface="Verdana" pitchFamily="34" charset="0"/>
                <a:ea typeface="宋体" charset="-122"/>
              </a:defRPr>
            </a:lvl1pPr>
            <a:lvl2pPr marL="742950" indent="-285750" eaLnBrk="0" hangingPunct="0">
              <a:spcBef>
                <a:spcPct val="20000"/>
              </a:spcBef>
              <a:buChar char="–"/>
              <a:defRPr sz="2800">
                <a:solidFill>
                  <a:schemeClr val="tx1"/>
                </a:solidFill>
                <a:latin typeface="Verdana" pitchFamily="34" charset="0"/>
                <a:ea typeface="宋体" charset="-122"/>
              </a:defRPr>
            </a:lvl2pPr>
            <a:lvl3pPr marL="1143000" indent="-228600" eaLnBrk="0" hangingPunct="0">
              <a:spcBef>
                <a:spcPct val="20000"/>
              </a:spcBef>
              <a:buClr>
                <a:schemeClr val="tx2"/>
              </a:buClr>
              <a:buSzPct val="70000"/>
              <a:buFont typeface="Wingdings" pitchFamily="2" charset="2"/>
              <a:buChar char="u"/>
              <a:defRPr sz="2400">
                <a:solidFill>
                  <a:schemeClr val="tx1"/>
                </a:solidFill>
                <a:latin typeface="Verdana" pitchFamily="34" charset="0"/>
                <a:ea typeface="宋体" charset="-122"/>
              </a:defRPr>
            </a:lvl3pPr>
            <a:lvl4pPr marL="1600200" indent="-228600" eaLnBrk="0" hangingPunct="0">
              <a:spcBef>
                <a:spcPct val="20000"/>
              </a:spcBef>
              <a:buChar char="–"/>
              <a:defRPr sz="2000">
                <a:solidFill>
                  <a:schemeClr val="tx1"/>
                </a:solidFill>
                <a:latin typeface="Verdana" pitchFamily="34" charset="0"/>
                <a:ea typeface="宋体" charset="-122"/>
              </a:defRPr>
            </a:lvl4pPr>
            <a:lvl5pPr marL="2057400" indent="-228600" eaLnBrk="0" hangingPunct="0">
              <a:spcBef>
                <a:spcPct val="20000"/>
              </a:spcBef>
              <a:buClr>
                <a:schemeClr val="folHlink"/>
              </a:buClr>
              <a:buSzPct val="70000"/>
              <a:buFont typeface="Wingdings" pitchFamily="2" charset="2"/>
              <a:buChar char="u"/>
              <a:defRPr sz="2000">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9pPr>
          </a:lstStyle>
          <a:p>
            <a:pPr eaLnBrk="1" hangingPunct="1">
              <a:spcBef>
                <a:spcPct val="0"/>
              </a:spcBef>
              <a:buClrTx/>
              <a:buSzTx/>
              <a:buFontTx/>
              <a:buNone/>
            </a:pPr>
            <a:r>
              <a:rPr kumimoji="1" lang="zh-CN" altLang="en-US" sz="3600" b="1">
                <a:solidFill>
                  <a:srgbClr val="000000"/>
                </a:solidFill>
                <a:latin typeface="华文新魏" pitchFamily="2" charset="-122"/>
                <a:ea typeface="华文新魏" pitchFamily="2" charset="-122"/>
              </a:rPr>
              <a:t>建立新军队，为对外扩张创造条件 </a:t>
            </a:r>
          </a:p>
        </p:txBody>
      </p:sp>
    </p:spTree>
    <p:extLst>
      <p:ext uri="{BB962C8B-B14F-4D97-AF65-F5344CB8AC3E}">
        <p14:creationId xmlns:p14="http://schemas.microsoft.com/office/powerpoint/2010/main" val="693053509"/>
      </p:ext>
    </p:extLst>
  </p:cSld>
  <p:clrMapOvr>
    <a:masterClrMapping/>
  </p:clrMapOvr>
  <p:transition spd="med">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8610"/>
                                        </p:tgtEl>
                                        <p:attrNameLst>
                                          <p:attrName>style.visibility</p:attrName>
                                        </p:attrNameLst>
                                      </p:cBhvr>
                                      <p:to>
                                        <p:strVal val="visible"/>
                                      </p:to>
                                    </p:set>
                                    <p:animEffect transition="in" filter="wipe(down)">
                                      <p:cBhvr>
                                        <p:cTn id="7" dur="500"/>
                                        <p:tgtEl>
                                          <p:spTgt spid="686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8613"/>
                                        </p:tgtEl>
                                        <p:attrNameLst>
                                          <p:attrName>style.visibility</p:attrName>
                                        </p:attrNameLst>
                                      </p:cBhvr>
                                      <p:to>
                                        <p:strVal val="visible"/>
                                      </p:to>
                                    </p:set>
                                    <p:animEffect transition="in" filter="wipe(down)">
                                      <p:cBhvr>
                                        <p:cTn id="12" dur="500"/>
                                        <p:tgtEl>
                                          <p:spTgt spid="686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8616"/>
                                        </p:tgtEl>
                                        <p:attrNameLst>
                                          <p:attrName>style.visibility</p:attrName>
                                        </p:attrNameLst>
                                      </p:cBhvr>
                                      <p:to>
                                        <p:strVal val="visible"/>
                                      </p:to>
                                    </p:set>
                                    <p:animEffect transition="in" filter="wipe(down)">
                                      <p:cBhvr>
                                        <p:cTn id="17" dur="500"/>
                                        <p:tgtEl>
                                          <p:spTgt spid="6861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8612"/>
                                        </p:tgtEl>
                                        <p:attrNameLst>
                                          <p:attrName>style.visibility</p:attrName>
                                        </p:attrNameLst>
                                      </p:cBhvr>
                                      <p:to>
                                        <p:strVal val="visible"/>
                                      </p:to>
                                    </p:set>
                                    <p:animEffect transition="in" filter="wipe(down)">
                                      <p:cBhvr>
                                        <p:cTn id="22" dur="500"/>
                                        <p:tgtEl>
                                          <p:spTgt spid="6861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68615"/>
                                        </p:tgtEl>
                                        <p:attrNameLst>
                                          <p:attrName>style.visibility</p:attrName>
                                        </p:attrNameLst>
                                      </p:cBhvr>
                                      <p:to>
                                        <p:strVal val="visible"/>
                                      </p:to>
                                    </p:set>
                                    <p:animEffect transition="in" filter="wipe(down)">
                                      <p:cBhvr>
                                        <p:cTn id="27" dur="500"/>
                                        <p:tgtEl>
                                          <p:spTgt spid="68615"/>
                                        </p:tgtEl>
                                      </p:cBhvr>
                                    </p:animEffect>
                                  </p:childTnLst>
                                </p:cTn>
                              </p:par>
                            </p:childTnLst>
                          </p:cTn>
                        </p:par>
                        <p:par>
                          <p:cTn id="28" fill="hold" nodeType="afterGroup">
                            <p:stCondLst>
                              <p:cond delay="500"/>
                            </p:stCondLst>
                            <p:childTnLst>
                              <p:par>
                                <p:cTn id="29" presetID="22" presetClass="entr" presetSubtype="4" fill="hold" grpId="0" nodeType="afterEffect">
                                  <p:stCondLst>
                                    <p:cond delay="0"/>
                                  </p:stCondLst>
                                  <p:childTnLst>
                                    <p:set>
                                      <p:cBhvr>
                                        <p:cTn id="30" dur="1" fill="hold">
                                          <p:stCondLst>
                                            <p:cond delay="0"/>
                                          </p:stCondLst>
                                        </p:cTn>
                                        <p:tgtEl>
                                          <p:spTgt spid="68614"/>
                                        </p:tgtEl>
                                        <p:attrNameLst>
                                          <p:attrName>style.visibility</p:attrName>
                                        </p:attrNameLst>
                                      </p:cBhvr>
                                      <p:to>
                                        <p:strVal val="visible"/>
                                      </p:to>
                                    </p:set>
                                    <p:animEffect transition="in" filter="wipe(down)">
                                      <p:cBhvr>
                                        <p:cTn id="31" dur="500"/>
                                        <p:tgtEl>
                                          <p:spTgt spid="686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0" grpId="0" autoUpdateAnimBg="0"/>
      <p:bldP spid="68612" grpId="0" autoUpdateAnimBg="0"/>
      <p:bldP spid="68613" grpId="0" autoUpdateAnimBg="0"/>
      <p:bldP spid="68614" grpId="0" animBg="1" autoUpdateAnimBg="0"/>
      <p:bldP spid="68615" grpId="0" animBg="1"/>
      <p:bldP spid="68616" grpId="0" animBg="1"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323850" y="401638"/>
            <a:ext cx="21351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lr>
                <a:schemeClr val="hlink"/>
              </a:buClr>
              <a:buSzPct val="70000"/>
              <a:buFont typeface="Wingdings" pitchFamily="2" charset="2"/>
              <a:buChar char="u"/>
              <a:defRPr sz="3200">
                <a:solidFill>
                  <a:schemeClr val="tx1"/>
                </a:solidFill>
                <a:latin typeface="Verdana" pitchFamily="34" charset="0"/>
                <a:ea typeface="宋体" charset="-122"/>
              </a:defRPr>
            </a:lvl1pPr>
            <a:lvl2pPr marL="742950" indent="-285750" eaLnBrk="0" hangingPunct="0">
              <a:spcBef>
                <a:spcPct val="20000"/>
              </a:spcBef>
              <a:buChar char="–"/>
              <a:defRPr sz="2800">
                <a:solidFill>
                  <a:schemeClr val="tx1"/>
                </a:solidFill>
                <a:latin typeface="Verdana" pitchFamily="34" charset="0"/>
                <a:ea typeface="宋体" charset="-122"/>
              </a:defRPr>
            </a:lvl2pPr>
            <a:lvl3pPr marL="1143000" indent="-228600" eaLnBrk="0" hangingPunct="0">
              <a:spcBef>
                <a:spcPct val="20000"/>
              </a:spcBef>
              <a:buClr>
                <a:schemeClr val="tx2"/>
              </a:buClr>
              <a:buSzPct val="70000"/>
              <a:buFont typeface="Wingdings" pitchFamily="2" charset="2"/>
              <a:buChar char="u"/>
              <a:defRPr sz="2400">
                <a:solidFill>
                  <a:schemeClr val="tx1"/>
                </a:solidFill>
                <a:latin typeface="Verdana" pitchFamily="34" charset="0"/>
                <a:ea typeface="宋体" charset="-122"/>
              </a:defRPr>
            </a:lvl3pPr>
            <a:lvl4pPr marL="1600200" indent="-228600" eaLnBrk="0" hangingPunct="0">
              <a:spcBef>
                <a:spcPct val="20000"/>
              </a:spcBef>
              <a:buChar char="–"/>
              <a:defRPr sz="2000">
                <a:solidFill>
                  <a:schemeClr val="tx1"/>
                </a:solidFill>
                <a:latin typeface="Verdana" pitchFamily="34" charset="0"/>
                <a:ea typeface="宋体" charset="-122"/>
              </a:defRPr>
            </a:lvl4pPr>
            <a:lvl5pPr marL="2057400" indent="-228600" eaLnBrk="0" hangingPunct="0">
              <a:spcBef>
                <a:spcPct val="20000"/>
              </a:spcBef>
              <a:buClr>
                <a:schemeClr val="folHlink"/>
              </a:buClr>
              <a:buSzPct val="70000"/>
              <a:buFont typeface="Wingdings" pitchFamily="2" charset="2"/>
              <a:buChar char="u"/>
              <a:defRPr sz="2000">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9pPr>
          </a:lstStyle>
          <a:p>
            <a:pPr eaLnBrk="1" hangingPunct="1">
              <a:spcBef>
                <a:spcPct val="0"/>
              </a:spcBef>
              <a:buClrTx/>
              <a:buSzTx/>
              <a:buFontTx/>
              <a:buNone/>
            </a:pPr>
            <a:r>
              <a:rPr kumimoji="1" lang="en-US" altLang="zh-CN" sz="3600" b="1" dirty="0">
                <a:solidFill>
                  <a:srgbClr val="000000"/>
                </a:solidFill>
                <a:latin typeface="黑体" pitchFamily="49" charset="-122"/>
                <a:ea typeface="黑体" pitchFamily="49" charset="-122"/>
              </a:rPr>
              <a:t>5.</a:t>
            </a:r>
            <a:r>
              <a:rPr kumimoji="1" lang="zh-CN" altLang="en-US" sz="3600" b="1">
                <a:solidFill>
                  <a:srgbClr val="000000"/>
                </a:solidFill>
                <a:latin typeface="黑体" pitchFamily="49" charset="-122"/>
                <a:ea typeface="黑体" pitchFamily="49" charset="-122"/>
              </a:rPr>
              <a:t>政体：</a:t>
            </a:r>
            <a:endParaRPr kumimoji="1" lang="zh-CN" altLang="en-US" sz="3600" b="1" u="sng">
              <a:solidFill>
                <a:srgbClr val="000000"/>
              </a:solidFill>
              <a:latin typeface="华文新魏" pitchFamily="2" charset="-122"/>
              <a:ea typeface="华文新魏" pitchFamily="2" charset="-122"/>
            </a:endParaRPr>
          </a:p>
        </p:txBody>
      </p:sp>
      <p:sp>
        <p:nvSpPr>
          <p:cNvPr id="67587" name="Rectangle 3"/>
          <p:cNvSpPr>
            <a:spLocks noChangeArrowheads="1"/>
          </p:cNvSpPr>
          <p:nvPr/>
        </p:nvSpPr>
        <p:spPr bwMode="auto">
          <a:xfrm>
            <a:off x="611188" y="985838"/>
            <a:ext cx="5256212" cy="434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SzPct val="70000"/>
              <a:buFont typeface="Wingdings" pitchFamily="2" charset="2"/>
              <a:buChar char="u"/>
              <a:defRPr sz="3200">
                <a:solidFill>
                  <a:schemeClr val="tx1"/>
                </a:solidFill>
                <a:latin typeface="Verdana" pitchFamily="34" charset="0"/>
                <a:ea typeface="宋体" charset="-122"/>
              </a:defRPr>
            </a:lvl1pPr>
            <a:lvl2pPr marL="742950" indent="-285750" eaLnBrk="0" hangingPunct="0">
              <a:spcBef>
                <a:spcPct val="20000"/>
              </a:spcBef>
              <a:buChar char="–"/>
              <a:defRPr sz="2800">
                <a:solidFill>
                  <a:schemeClr val="tx1"/>
                </a:solidFill>
                <a:latin typeface="Verdana" pitchFamily="34" charset="0"/>
                <a:ea typeface="宋体" charset="-122"/>
              </a:defRPr>
            </a:lvl2pPr>
            <a:lvl3pPr marL="1143000" indent="-228600" eaLnBrk="0" hangingPunct="0">
              <a:spcBef>
                <a:spcPct val="20000"/>
              </a:spcBef>
              <a:buClr>
                <a:schemeClr val="tx2"/>
              </a:buClr>
              <a:buSzPct val="70000"/>
              <a:buFont typeface="Wingdings" pitchFamily="2" charset="2"/>
              <a:buChar char="u"/>
              <a:defRPr sz="2400">
                <a:solidFill>
                  <a:schemeClr val="tx1"/>
                </a:solidFill>
                <a:latin typeface="Verdana" pitchFamily="34" charset="0"/>
                <a:ea typeface="宋体" charset="-122"/>
              </a:defRPr>
            </a:lvl3pPr>
            <a:lvl4pPr marL="1600200" indent="-228600" eaLnBrk="0" hangingPunct="0">
              <a:spcBef>
                <a:spcPct val="20000"/>
              </a:spcBef>
              <a:buChar char="–"/>
              <a:defRPr sz="2000">
                <a:solidFill>
                  <a:schemeClr val="tx1"/>
                </a:solidFill>
                <a:latin typeface="Verdana" pitchFamily="34" charset="0"/>
                <a:ea typeface="宋体" charset="-122"/>
              </a:defRPr>
            </a:lvl4pPr>
            <a:lvl5pPr marL="2057400" indent="-228600" eaLnBrk="0" hangingPunct="0">
              <a:spcBef>
                <a:spcPct val="20000"/>
              </a:spcBef>
              <a:buClr>
                <a:schemeClr val="folHlink"/>
              </a:buClr>
              <a:buSzPct val="70000"/>
              <a:buFont typeface="Wingdings" pitchFamily="2" charset="2"/>
              <a:buChar char="u"/>
              <a:defRPr sz="2000">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9pPr>
          </a:lstStyle>
          <a:p>
            <a:pPr eaLnBrk="1" hangingPunct="1">
              <a:lnSpc>
                <a:spcPct val="200000"/>
              </a:lnSpc>
              <a:spcBef>
                <a:spcPct val="0"/>
              </a:spcBef>
              <a:buClrTx/>
              <a:buSzTx/>
              <a:buFontTx/>
              <a:buNone/>
            </a:pPr>
            <a:r>
              <a:rPr kumimoji="1" lang="zh-CN" altLang="en-US" sz="3600" b="1">
                <a:solidFill>
                  <a:srgbClr val="C00000"/>
                </a:solidFill>
                <a:latin typeface="Times New Roman" pitchFamily="18" charset="0"/>
                <a:ea typeface="黑体" pitchFamily="49" charset="-122"/>
              </a:rPr>
              <a:t>原因：</a:t>
            </a:r>
          </a:p>
          <a:p>
            <a:pPr eaLnBrk="1" hangingPunct="1">
              <a:lnSpc>
                <a:spcPct val="200000"/>
              </a:lnSpc>
              <a:spcBef>
                <a:spcPct val="0"/>
              </a:spcBef>
              <a:buClrTx/>
              <a:buSzTx/>
              <a:buFontTx/>
              <a:buNone/>
            </a:pPr>
            <a:r>
              <a:rPr kumimoji="1" lang="zh-CN" altLang="en-US" sz="3600" b="1">
                <a:solidFill>
                  <a:srgbClr val="C00000"/>
                </a:solidFill>
                <a:latin typeface="Times New Roman" pitchFamily="18" charset="0"/>
                <a:ea typeface="黑体" pitchFamily="49" charset="-122"/>
              </a:rPr>
              <a:t>内容：</a:t>
            </a:r>
          </a:p>
          <a:p>
            <a:pPr eaLnBrk="1" hangingPunct="1">
              <a:lnSpc>
                <a:spcPct val="200000"/>
              </a:lnSpc>
              <a:spcBef>
                <a:spcPct val="0"/>
              </a:spcBef>
              <a:buClrTx/>
              <a:buSzTx/>
              <a:buFontTx/>
              <a:buNone/>
            </a:pPr>
            <a:r>
              <a:rPr kumimoji="1" lang="zh-CN" altLang="en-US" sz="3600" b="1">
                <a:solidFill>
                  <a:srgbClr val="C00000"/>
                </a:solidFill>
                <a:latin typeface="Times New Roman" pitchFamily="18" charset="0"/>
                <a:ea typeface="黑体" pitchFamily="49" charset="-122"/>
              </a:rPr>
              <a:t>影响：</a:t>
            </a:r>
          </a:p>
          <a:p>
            <a:pPr eaLnBrk="1" hangingPunct="1">
              <a:lnSpc>
                <a:spcPct val="200000"/>
              </a:lnSpc>
              <a:spcBef>
                <a:spcPct val="0"/>
              </a:spcBef>
              <a:buClrTx/>
              <a:buSzTx/>
              <a:buFontTx/>
              <a:buNone/>
            </a:pPr>
            <a:r>
              <a:rPr kumimoji="1" lang="zh-CN" altLang="en-US" sz="3600" b="1">
                <a:solidFill>
                  <a:srgbClr val="C00000"/>
                </a:solidFill>
                <a:latin typeface="Times New Roman" pitchFamily="18" charset="0"/>
                <a:ea typeface="黑体" pitchFamily="49" charset="-122"/>
              </a:rPr>
              <a:t>实质：</a:t>
            </a:r>
          </a:p>
        </p:txBody>
      </p:sp>
      <p:sp>
        <p:nvSpPr>
          <p:cNvPr id="67588" name="Rectangle 4"/>
          <p:cNvSpPr>
            <a:spLocks noChangeArrowheads="1"/>
          </p:cNvSpPr>
          <p:nvPr/>
        </p:nvSpPr>
        <p:spPr bwMode="auto">
          <a:xfrm>
            <a:off x="1979613" y="3457575"/>
            <a:ext cx="6913562"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SzPct val="70000"/>
              <a:buFont typeface="Wingdings" pitchFamily="2" charset="2"/>
              <a:buChar char="u"/>
              <a:defRPr sz="3200">
                <a:solidFill>
                  <a:schemeClr val="tx1"/>
                </a:solidFill>
                <a:latin typeface="Verdana" pitchFamily="34" charset="0"/>
                <a:ea typeface="宋体" charset="-122"/>
              </a:defRPr>
            </a:lvl1pPr>
            <a:lvl2pPr marL="742950" indent="-285750" eaLnBrk="0" hangingPunct="0">
              <a:spcBef>
                <a:spcPct val="20000"/>
              </a:spcBef>
              <a:buChar char="–"/>
              <a:defRPr sz="2800">
                <a:solidFill>
                  <a:schemeClr val="tx1"/>
                </a:solidFill>
                <a:latin typeface="Verdana" pitchFamily="34" charset="0"/>
                <a:ea typeface="宋体" charset="-122"/>
              </a:defRPr>
            </a:lvl2pPr>
            <a:lvl3pPr marL="1143000" indent="-228600" eaLnBrk="0" hangingPunct="0">
              <a:spcBef>
                <a:spcPct val="20000"/>
              </a:spcBef>
              <a:buClr>
                <a:schemeClr val="tx2"/>
              </a:buClr>
              <a:buSzPct val="70000"/>
              <a:buFont typeface="Wingdings" pitchFamily="2" charset="2"/>
              <a:buChar char="u"/>
              <a:defRPr sz="2400">
                <a:solidFill>
                  <a:schemeClr val="tx1"/>
                </a:solidFill>
                <a:latin typeface="Verdana" pitchFamily="34" charset="0"/>
                <a:ea typeface="宋体" charset="-122"/>
              </a:defRPr>
            </a:lvl3pPr>
            <a:lvl4pPr marL="1600200" indent="-228600" eaLnBrk="0" hangingPunct="0">
              <a:spcBef>
                <a:spcPct val="20000"/>
              </a:spcBef>
              <a:buChar char="–"/>
              <a:defRPr sz="2000">
                <a:solidFill>
                  <a:schemeClr val="tx1"/>
                </a:solidFill>
                <a:latin typeface="Verdana" pitchFamily="34" charset="0"/>
                <a:ea typeface="宋体" charset="-122"/>
              </a:defRPr>
            </a:lvl4pPr>
            <a:lvl5pPr marL="2057400" indent="-228600" eaLnBrk="0" hangingPunct="0">
              <a:spcBef>
                <a:spcPct val="20000"/>
              </a:spcBef>
              <a:buClr>
                <a:schemeClr val="folHlink"/>
              </a:buClr>
              <a:buSzPct val="70000"/>
              <a:buFont typeface="Wingdings" pitchFamily="2" charset="2"/>
              <a:buChar char="u"/>
              <a:defRPr sz="2000">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9pPr>
          </a:lstStyle>
          <a:p>
            <a:pPr eaLnBrk="1" hangingPunct="1">
              <a:spcBef>
                <a:spcPct val="50000"/>
              </a:spcBef>
              <a:buClrTx/>
              <a:buSzTx/>
              <a:buFontTx/>
              <a:buNone/>
            </a:pPr>
            <a:r>
              <a:rPr lang="zh-CN" altLang="en-US" b="1">
                <a:solidFill>
                  <a:srgbClr val="C00000"/>
                </a:solidFill>
                <a:latin typeface="华文中宋" pitchFamily="2" charset="-122"/>
                <a:ea typeface="华文中宋" pitchFamily="2" charset="-122"/>
              </a:rPr>
              <a:t>初步建立</a:t>
            </a:r>
            <a:r>
              <a:rPr lang="zh-CN" altLang="en-US" b="1" u="sng">
                <a:solidFill>
                  <a:srgbClr val="C00000"/>
                </a:solidFill>
                <a:latin typeface="华文中宋" pitchFamily="2" charset="-122"/>
                <a:ea typeface="华文中宋" pitchFamily="2" charset="-122"/>
              </a:rPr>
              <a:t>君主立宪制</a:t>
            </a:r>
            <a:r>
              <a:rPr lang="zh-CN" altLang="en-US" b="1">
                <a:solidFill>
                  <a:srgbClr val="C00000"/>
                </a:solidFill>
                <a:latin typeface="华文中宋" pitchFamily="2" charset="-122"/>
                <a:ea typeface="华文中宋" pitchFamily="2" charset="-122"/>
              </a:rPr>
              <a:t>形式的</a:t>
            </a:r>
            <a:r>
              <a:rPr lang="zh-CN" altLang="en-US" b="1" u="sng">
                <a:solidFill>
                  <a:srgbClr val="C00000"/>
                </a:solidFill>
                <a:latin typeface="华文中宋" pitchFamily="2" charset="-122"/>
                <a:ea typeface="华文中宋" pitchFamily="2" charset="-122"/>
              </a:rPr>
              <a:t>资产阶级</a:t>
            </a:r>
            <a:r>
              <a:rPr lang="zh-CN" altLang="en-US" b="1">
                <a:solidFill>
                  <a:srgbClr val="C00000"/>
                </a:solidFill>
                <a:latin typeface="华文中宋" pitchFamily="2" charset="-122"/>
                <a:ea typeface="华文中宋" pitchFamily="2" charset="-122"/>
              </a:rPr>
              <a:t>国家体制。</a:t>
            </a:r>
          </a:p>
        </p:txBody>
      </p:sp>
      <p:sp>
        <p:nvSpPr>
          <p:cNvPr id="67589" name="Rectangle 5"/>
          <p:cNvSpPr>
            <a:spLocks noChangeArrowheads="1"/>
          </p:cNvSpPr>
          <p:nvPr/>
        </p:nvSpPr>
        <p:spPr bwMode="auto">
          <a:xfrm>
            <a:off x="1908175" y="1236663"/>
            <a:ext cx="67691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SzPct val="70000"/>
              <a:buFont typeface="Wingdings" pitchFamily="2" charset="2"/>
              <a:buChar char="u"/>
              <a:defRPr sz="3200">
                <a:solidFill>
                  <a:schemeClr val="tx1"/>
                </a:solidFill>
                <a:latin typeface="Verdana" pitchFamily="34" charset="0"/>
                <a:ea typeface="宋体" charset="-122"/>
              </a:defRPr>
            </a:lvl1pPr>
            <a:lvl2pPr marL="742950" indent="-285750" eaLnBrk="0" hangingPunct="0">
              <a:spcBef>
                <a:spcPct val="20000"/>
              </a:spcBef>
              <a:buChar char="–"/>
              <a:defRPr sz="2800">
                <a:solidFill>
                  <a:schemeClr val="tx1"/>
                </a:solidFill>
                <a:latin typeface="Verdana" pitchFamily="34" charset="0"/>
                <a:ea typeface="宋体" charset="-122"/>
              </a:defRPr>
            </a:lvl2pPr>
            <a:lvl3pPr marL="1143000" indent="-228600" eaLnBrk="0" hangingPunct="0">
              <a:spcBef>
                <a:spcPct val="20000"/>
              </a:spcBef>
              <a:buClr>
                <a:schemeClr val="tx2"/>
              </a:buClr>
              <a:buSzPct val="70000"/>
              <a:buFont typeface="Wingdings" pitchFamily="2" charset="2"/>
              <a:buChar char="u"/>
              <a:defRPr sz="2400">
                <a:solidFill>
                  <a:schemeClr val="tx1"/>
                </a:solidFill>
                <a:latin typeface="Verdana" pitchFamily="34" charset="0"/>
                <a:ea typeface="宋体" charset="-122"/>
              </a:defRPr>
            </a:lvl3pPr>
            <a:lvl4pPr marL="1600200" indent="-228600" eaLnBrk="0" hangingPunct="0">
              <a:spcBef>
                <a:spcPct val="20000"/>
              </a:spcBef>
              <a:buChar char="–"/>
              <a:defRPr sz="2000">
                <a:solidFill>
                  <a:schemeClr val="tx1"/>
                </a:solidFill>
                <a:latin typeface="Verdana" pitchFamily="34" charset="0"/>
                <a:ea typeface="宋体" charset="-122"/>
              </a:defRPr>
            </a:lvl4pPr>
            <a:lvl5pPr marL="2057400" indent="-228600" eaLnBrk="0" hangingPunct="0">
              <a:spcBef>
                <a:spcPct val="20000"/>
              </a:spcBef>
              <a:buClr>
                <a:schemeClr val="folHlink"/>
              </a:buClr>
              <a:buSzPct val="70000"/>
              <a:buFont typeface="Wingdings" pitchFamily="2" charset="2"/>
              <a:buChar char="u"/>
              <a:defRPr sz="2000">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9pPr>
          </a:lstStyle>
          <a:p>
            <a:pPr eaLnBrk="1" hangingPunct="1">
              <a:spcBef>
                <a:spcPct val="0"/>
              </a:spcBef>
              <a:buClrTx/>
              <a:buSzTx/>
              <a:buFontTx/>
              <a:buNone/>
            </a:pPr>
            <a:r>
              <a:rPr kumimoji="1" lang="zh-CN" altLang="en-US" b="1">
                <a:solidFill>
                  <a:srgbClr val="000000"/>
                </a:solidFill>
                <a:latin typeface="华文中宋" pitchFamily="2" charset="-122"/>
                <a:ea typeface="华文中宋" pitchFamily="2" charset="-122"/>
              </a:rPr>
              <a:t>受西方自由民主思想影响的知识分子不满藩阀专制，掀起自由民权运动。</a:t>
            </a:r>
          </a:p>
        </p:txBody>
      </p:sp>
      <p:sp>
        <p:nvSpPr>
          <p:cNvPr id="67590" name="Text Box 6"/>
          <p:cNvSpPr txBox="1">
            <a:spLocks noChangeArrowheads="1"/>
          </p:cNvSpPr>
          <p:nvPr/>
        </p:nvSpPr>
        <p:spPr bwMode="auto">
          <a:xfrm>
            <a:off x="2124075" y="4751388"/>
            <a:ext cx="2655888" cy="584200"/>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hlink"/>
              </a:buClr>
              <a:buSzPct val="70000"/>
              <a:buFont typeface="Wingdings" pitchFamily="2" charset="2"/>
              <a:buChar char="u"/>
              <a:defRPr sz="3200">
                <a:solidFill>
                  <a:schemeClr val="tx1"/>
                </a:solidFill>
                <a:latin typeface="Verdana" pitchFamily="34" charset="0"/>
                <a:ea typeface="宋体" charset="-122"/>
              </a:defRPr>
            </a:lvl1pPr>
            <a:lvl2pPr marL="742950" indent="-285750" eaLnBrk="0" hangingPunct="0">
              <a:spcBef>
                <a:spcPct val="20000"/>
              </a:spcBef>
              <a:buChar char="–"/>
              <a:defRPr sz="2800">
                <a:solidFill>
                  <a:schemeClr val="tx1"/>
                </a:solidFill>
                <a:latin typeface="Verdana" pitchFamily="34" charset="0"/>
                <a:ea typeface="宋体" charset="-122"/>
              </a:defRPr>
            </a:lvl2pPr>
            <a:lvl3pPr marL="1143000" indent="-228600" eaLnBrk="0" hangingPunct="0">
              <a:spcBef>
                <a:spcPct val="20000"/>
              </a:spcBef>
              <a:buClr>
                <a:schemeClr val="tx2"/>
              </a:buClr>
              <a:buSzPct val="70000"/>
              <a:buFont typeface="Wingdings" pitchFamily="2" charset="2"/>
              <a:buChar char="u"/>
              <a:defRPr sz="2400">
                <a:solidFill>
                  <a:schemeClr val="tx1"/>
                </a:solidFill>
                <a:latin typeface="Verdana" pitchFamily="34" charset="0"/>
                <a:ea typeface="宋体" charset="-122"/>
              </a:defRPr>
            </a:lvl3pPr>
            <a:lvl4pPr marL="1600200" indent="-228600" eaLnBrk="0" hangingPunct="0">
              <a:spcBef>
                <a:spcPct val="20000"/>
              </a:spcBef>
              <a:buChar char="–"/>
              <a:defRPr sz="2000">
                <a:solidFill>
                  <a:schemeClr val="tx1"/>
                </a:solidFill>
                <a:latin typeface="Verdana" pitchFamily="34" charset="0"/>
                <a:ea typeface="宋体" charset="-122"/>
              </a:defRPr>
            </a:lvl4pPr>
            <a:lvl5pPr marL="2057400" indent="-228600" eaLnBrk="0" hangingPunct="0">
              <a:spcBef>
                <a:spcPct val="20000"/>
              </a:spcBef>
              <a:buClr>
                <a:schemeClr val="folHlink"/>
              </a:buClr>
              <a:buSzPct val="70000"/>
              <a:buFont typeface="Wingdings" pitchFamily="2" charset="2"/>
              <a:buChar char="u"/>
              <a:defRPr sz="2000">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9pPr>
          </a:lstStyle>
          <a:p>
            <a:pPr eaLnBrk="1" hangingPunct="1">
              <a:spcBef>
                <a:spcPct val="0"/>
              </a:spcBef>
              <a:buClrTx/>
              <a:buSzTx/>
              <a:buFontTx/>
              <a:buNone/>
            </a:pPr>
            <a:r>
              <a:rPr lang="zh-CN" altLang="en-US" b="1">
                <a:solidFill>
                  <a:srgbClr val="FFFF00"/>
                </a:solidFill>
                <a:latin typeface="华文中宋" pitchFamily="2" charset="-122"/>
                <a:ea typeface="华文中宋" pitchFamily="2" charset="-122"/>
              </a:rPr>
              <a:t>专制主义统治</a:t>
            </a:r>
          </a:p>
        </p:txBody>
      </p:sp>
      <p:pic>
        <p:nvPicPr>
          <p:cNvPr id="67592" name="Picture 8" descr="JSMYS002">
            <a:hlinkClick r:id="rId2" action="ppaction://hlinksldjump"/>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68538" y="2557463"/>
            <a:ext cx="10810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4" name="Rectangle 10">
            <a:hlinkClick r:id="" action="ppaction://hlinkshowjump?jump=nextslide"/>
          </p:cNvPr>
          <p:cNvSpPr>
            <a:spLocks noChangeArrowheads="1"/>
          </p:cNvSpPr>
          <p:nvPr/>
        </p:nvSpPr>
        <p:spPr bwMode="auto">
          <a:xfrm>
            <a:off x="2411413" y="457200"/>
            <a:ext cx="57467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hlink"/>
              </a:buClr>
              <a:buSzPct val="70000"/>
              <a:buFont typeface="Wingdings" pitchFamily="2" charset="2"/>
              <a:buChar char="u"/>
              <a:defRPr sz="3200">
                <a:solidFill>
                  <a:schemeClr val="tx1"/>
                </a:solidFill>
                <a:latin typeface="Verdana" pitchFamily="34" charset="0"/>
                <a:ea typeface="宋体" charset="-122"/>
              </a:defRPr>
            </a:lvl1pPr>
            <a:lvl2pPr marL="742950" indent="-285750" eaLnBrk="0" hangingPunct="0">
              <a:spcBef>
                <a:spcPct val="20000"/>
              </a:spcBef>
              <a:buChar char="–"/>
              <a:defRPr sz="2800">
                <a:solidFill>
                  <a:schemeClr val="tx1"/>
                </a:solidFill>
                <a:latin typeface="Verdana" pitchFamily="34" charset="0"/>
                <a:ea typeface="宋体" charset="-122"/>
              </a:defRPr>
            </a:lvl2pPr>
            <a:lvl3pPr marL="1143000" indent="-228600" eaLnBrk="0" hangingPunct="0">
              <a:spcBef>
                <a:spcPct val="20000"/>
              </a:spcBef>
              <a:buClr>
                <a:schemeClr val="tx2"/>
              </a:buClr>
              <a:buSzPct val="70000"/>
              <a:buFont typeface="Wingdings" pitchFamily="2" charset="2"/>
              <a:buChar char="u"/>
              <a:defRPr sz="2400">
                <a:solidFill>
                  <a:schemeClr val="tx1"/>
                </a:solidFill>
                <a:latin typeface="Verdana" pitchFamily="34" charset="0"/>
                <a:ea typeface="宋体" charset="-122"/>
              </a:defRPr>
            </a:lvl3pPr>
            <a:lvl4pPr marL="1600200" indent="-228600" eaLnBrk="0" hangingPunct="0">
              <a:spcBef>
                <a:spcPct val="20000"/>
              </a:spcBef>
              <a:buChar char="–"/>
              <a:defRPr sz="2000">
                <a:solidFill>
                  <a:schemeClr val="tx1"/>
                </a:solidFill>
                <a:latin typeface="Verdana" pitchFamily="34" charset="0"/>
                <a:ea typeface="宋体" charset="-122"/>
              </a:defRPr>
            </a:lvl4pPr>
            <a:lvl5pPr marL="2057400" indent="-228600" eaLnBrk="0" hangingPunct="0">
              <a:spcBef>
                <a:spcPct val="20000"/>
              </a:spcBef>
              <a:buClr>
                <a:schemeClr val="folHlink"/>
              </a:buClr>
              <a:buSzPct val="70000"/>
              <a:buFont typeface="Wingdings" pitchFamily="2" charset="2"/>
              <a:buChar char="u"/>
              <a:defRPr sz="2000">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folHlink"/>
              </a:buClr>
              <a:buSzPct val="70000"/>
              <a:buFont typeface="Wingdings" pitchFamily="2" charset="2"/>
              <a:buChar char="u"/>
              <a:defRPr sz="2000">
                <a:solidFill>
                  <a:schemeClr val="tx1"/>
                </a:solidFill>
                <a:latin typeface="Verdana" pitchFamily="34" charset="0"/>
                <a:ea typeface="宋体" charset="-122"/>
              </a:defRPr>
            </a:lvl9pPr>
          </a:lstStyle>
          <a:p>
            <a:pPr eaLnBrk="1" hangingPunct="1">
              <a:spcBef>
                <a:spcPct val="0"/>
              </a:spcBef>
              <a:buClrTx/>
              <a:buSzTx/>
              <a:buFontTx/>
              <a:buNone/>
            </a:pPr>
            <a:r>
              <a:rPr kumimoji="1" lang="en-US" altLang="zh-CN" sz="3600" b="1" u="sng" dirty="0">
                <a:solidFill>
                  <a:srgbClr val="000000"/>
                </a:solidFill>
                <a:latin typeface="华文新魏" pitchFamily="2" charset="-122"/>
                <a:ea typeface="华文新魏" pitchFamily="2" charset="-122"/>
              </a:rPr>
              <a:t>1889</a:t>
            </a:r>
            <a:r>
              <a:rPr kumimoji="1" lang="zh-CN" altLang="en-US" sz="3600" b="1" u="sng">
                <a:solidFill>
                  <a:srgbClr val="000000"/>
                </a:solidFill>
                <a:latin typeface="华文新魏" pitchFamily="2" charset="-122"/>
                <a:ea typeface="华文新魏" pitchFamily="2" charset="-122"/>
              </a:rPr>
              <a:t>年</a:t>
            </a:r>
            <a:r>
              <a:rPr kumimoji="1" lang="en-US" altLang="zh-CN" sz="3600" b="1" u="sng" dirty="0">
                <a:solidFill>
                  <a:srgbClr val="000000"/>
                </a:solidFill>
                <a:latin typeface="华文新魏" pitchFamily="2" charset="-122"/>
                <a:ea typeface="华文新魏" pitchFamily="2" charset="-122"/>
              </a:rPr>
              <a:t>《</a:t>
            </a:r>
            <a:r>
              <a:rPr kumimoji="1" lang="zh-CN" altLang="en-US" sz="3600" b="1" u="sng">
                <a:solidFill>
                  <a:srgbClr val="000000"/>
                </a:solidFill>
                <a:latin typeface="华文新魏" pitchFamily="2" charset="-122"/>
                <a:ea typeface="华文新魏" pitchFamily="2" charset="-122"/>
              </a:rPr>
              <a:t>大日本帝国宪法</a:t>
            </a:r>
            <a:r>
              <a:rPr kumimoji="1" lang="en-US" altLang="zh-CN" sz="3600" b="1" u="sng" dirty="0">
                <a:solidFill>
                  <a:srgbClr val="000000"/>
                </a:solidFill>
                <a:latin typeface="华文新魏" pitchFamily="2" charset="-122"/>
                <a:ea typeface="华文新魏" pitchFamily="2" charset="-122"/>
              </a:rPr>
              <a:t>》</a:t>
            </a:r>
          </a:p>
        </p:txBody>
      </p:sp>
    </p:spTree>
    <p:extLst>
      <p:ext uri="{BB962C8B-B14F-4D97-AF65-F5344CB8AC3E}">
        <p14:creationId xmlns:p14="http://schemas.microsoft.com/office/powerpoint/2010/main" val="860508276"/>
      </p:ext>
    </p:extLst>
  </p:cSld>
  <p:clrMapOvr>
    <a:masterClrMapping/>
  </p:clrMapOvr>
  <p:transition spd="med">
    <p:pull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7594"/>
                                        </p:tgtEl>
                                        <p:attrNameLst>
                                          <p:attrName>style.visibility</p:attrName>
                                        </p:attrNameLst>
                                      </p:cBhvr>
                                      <p:to>
                                        <p:strVal val="visible"/>
                                      </p:to>
                                    </p:set>
                                    <p:animEffect transition="in" filter="box(in)">
                                      <p:cBhvr>
                                        <p:cTn id="7" dur="500"/>
                                        <p:tgtEl>
                                          <p:spTgt spid="675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7587"/>
                                        </p:tgtEl>
                                        <p:attrNameLst>
                                          <p:attrName>style.visibility</p:attrName>
                                        </p:attrNameLst>
                                      </p:cBhvr>
                                      <p:to>
                                        <p:strVal val="visible"/>
                                      </p:to>
                                    </p:set>
                                    <p:anim calcmode="lin" valueType="num">
                                      <p:cBhvr additive="base">
                                        <p:cTn id="12" dur="500" fill="hold"/>
                                        <p:tgtEl>
                                          <p:spTgt spid="67587"/>
                                        </p:tgtEl>
                                        <p:attrNameLst>
                                          <p:attrName>ppt_x</p:attrName>
                                        </p:attrNameLst>
                                      </p:cBhvr>
                                      <p:tavLst>
                                        <p:tav tm="0">
                                          <p:val>
                                            <p:strVal val="#ppt_x"/>
                                          </p:val>
                                        </p:tav>
                                        <p:tav tm="100000">
                                          <p:val>
                                            <p:strVal val="#ppt_x"/>
                                          </p:val>
                                        </p:tav>
                                      </p:tavLst>
                                    </p:anim>
                                    <p:anim calcmode="lin" valueType="num">
                                      <p:cBhvr additive="base">
                                        <p:cTn id="13" dur="500" fill="hold"/>
                                        <p:tgtEl>
                                          <p:spTgt spid="67587"/>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7589"/>
                                        </p:tgtEl>
                                        <p:attrNameLst>
                                          <p:attrName>style.visibility</p:attrName>
                                        </p:attrNameLst>
                                      </p:cBhvr>
                                      <p:to>
                                        <p:strVal val="visible"/>
                                      </p:to>
                                    </p:set>
                                    <p:animEffect transition="in" filter="wipe(down)">
                                      <p:cBhvr>
                                        <p:cTn id="18" dur="500"/>
                                        <p:tgtEl>
                                          <p:spTgt spid="67589"/>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nodeType="clickEffect">
                                  <p:stCondLst>
                                    <p:cond delay="0"/>
                                  </p:stCondLst>
                                  <p:childTnLst>
                                    <p:set>
                                      <p:cBhvr>
                                        <p:cTn id="22" dur="1" fill="hold">
                                          <p:stCondLst>
                                            <p:cond delay="0"/>
                                          </p:stCondLst>
                                        </p:cTn>
                                        <p:tgtEl>
                                          <p:spTgt spid="67592"/>
                                        </p:tgtEl>
                                        <p:attrNameLst>
                                          <p:attrName>style.visibility</p:attrName>
                                        </p:attrNameLst>
                                      </p:cBhvr>
                                      <p:to>
                                        <p:strVal val="visible"/>
                                      </p:to>
                                    </p:set>
                                    <p:animEffect transition="in" filter="dissolve">
                                      <p:cBhvr>
                                        <p:cTn id="23" dur="500"/>
                                        <p:tgtEl>
                                          <p:spTgt spid="6759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67588"/>
                                        </p:tgtEl>
                                        <p:attrNameLst>
                                          <p:attrName>style.visibility</p:attrName>
                                        </p:attrNameLst>
                                      </p:cBhvr>
                                      <p:to>
                                        <p:strVal val="visible"/>
                                      </p:to>
                                    </p:set>
                                    <p:animEffect transition="in" filter="dissolve">
                                      <p:cBhvr>
                                        <p:cTn id="28" dur="500"/>
                                        <p:tgtEl>
                                          <p:spTgt spid="67588"/>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67590"/>
                                        </p:tgtEl>
                                        <p:attrNameLst>
                                          <p:attrName>style.visibility</p:attrName>
                                        </p:attrNameLst>
                                      </p:cBhvr>
                                      <p:to>
                                        <p:strVal val="visible"/>
                                      </p:to>
                                    </p:set>
                                    <p:animEffect transition="in" filter="wipe(down)">
                                      <p:cBhvr>
                                        <p:cTn id="33" dur="500"/>
                                        <p:tgtEl>
                                          <p:spTgt spid="675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autoUpdateAnimBg="0"/>
      <p:bldP spid="67588" grpId="0" autoUpdateAnimBg="0"/>
      <p:bldP spid="67589" grpId="0" autoUpdateAnimBg="0"/>
      <p:bldP spid="67590" grpId="0" animBg="1" autoUpdateAnimBg="0"/>
      <p:bldP spid="67594"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6564" name="Picture 4" descr="明治天皇睦仁"/>
          <p:cNvPicPr>
            <a:picLocks noChangeAspect="1" noChangeArrowheads="1"/>
          </p:cNvPicPr>
          <p:nvPr/>
        </p:nvPicPr>
        <p:blipFill>
          <a:blip r:embed="rId2" cstate="print"/>
          <a:srcRect/>
          <a:stretch>
            <a:fillRect/>
          </a:stretch>
        </p:blipFill>
        <p:spPr bwMode="auto">
          <a:xfrm>
            <a:off x="5775940" y="841276"/>
            <a:ext cx="2054225" cy="2631282"/>
          </a:xfrm>
          <a:prstGeom prst="rect">
            <a:avLst/>
          </a:prstGeom>
          <a:noFill/>
        </p:spPr>
      </p:pic>
      <p:sp>
        <p:nvSpPr>
          <p:cNvPr id="66565" name="Text Box 5"/>
          <p:cNvSpPr txBox="1">
            <a:spLocks noChangeArrowheads="1"/>
          </p:cNvSpPr>
          <p:nvPr/>
        </p:nvSpPr>
        <p:spPr bwMode="auto">
          <a:xfrm>
            <a:off x="4499992" y="3715793"/>
            <a:ext cx="3959244" cy="1384995"/>
          </a:xfrm>
          <a:prstGeom prst="rect">
            <a:avLst/>
          </a:prstGeom>
          <a:noFill/>
          <a:ln w="9525">
            <a:noFill/>
            <a:miter lim="800000"/>
            <a:headEnd/>
            <a:tailEnd/>
          </a:ln>
          <a:effectLst/>
        </p:spPr>
        <p:txBody>
          <a:bodyPr wrap="square">
            <a:spAutoFit/>
          </a:bodyPr>
          <a:lstStyle/>
          <a:p>
            <a:r>
              <a:rPr lang="zh-CN" altLang="en-US" sz="2800" dirty="0" smtClean="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开拓万里</a:t>
            </a:r>
            <a:r>
              <a:rPr lang="zh-CN" altLang="en-US" sz="2800" dirty="0" smtClean="0">
                <a:latin typeface="微软雅黑" panose="020B0503020204020204" pitchFamily="34" charset="-122"/>
                <a:ea typeface="微软雅黑" panose="020B0503020204020204" pitchFamily="34" charset="-122"/>
              </a:rPr>
              <a:t>之波涛</a:t>
            </a:r>
            <a:r>
              <a:rPr lang="en-US" altLang="zh-CN" sz="2800" dirty="0" smtClean="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布</a:t>
            </a:r>
            <a:r>
              <a:rPr lang="zh-CN" altLang="en-US" sz="2800" dirty="0" smtClean="0">
                <a:latin typeface="微软雅黑" panose="020B0503020204020204" pitchFamily="34" charset="-122"/>
                <a:ea typeface="微软雅黑" panose="020B0503020204020204" pitchFamily="34" charset="-122"/>
              </a:rPr>
              <a:t>国威于</a:t>
            </a:r>
            <a:r>
              <a:rPr lang="zh-CN" altLang="en-US" sz="2800" dirty="0">
                <a:latin typeface="微软雅黑" panose="020B0503020204020204" pitchFamily="34" charset="-122"/>
                <a:ea typeface="微软雅黑" panose="020B0503020204020204" pitchFamily="34" charset="-122"/>
              </a:rPr>
              <a:t>四方”。</a:t>
            </a:r>
          </a:p>
          <a:p>
            <a:r>
              <a:rPr lang="zh-CN" altLang="en-US" sz="2800" dirty="0" smtClean="0">
                <a:solidFill>
                  <a:srgbClr val="C00000"/>
                </a:solidFill>
                <a:latin typeface="微软雅黑" panose="020B0503020204020204" pitchFamily="34" charset="-122"/>
                <a:ea typeface="微软雅黑" panose="020B0503020204020204" pitchFamily="34" charset="-122"/>
              </a:rPr>
              <a:t>   明治天皇</a:t>
            </a:r>
            <a:r>
              <a:rPr lang="zh-CN" altLang="en-US" sz="2800" dirty="0" smtClean="0">
                <a:latin typeface="微软雅黑" panose="020B0503020204020204" pitchFamily="34" charset="-122"/>
                <a:ea typeface="微软雅黑" panose="020B0503020204020204" pitchFamily="34" charset="-122"/>
              </a:rPr>
              <a:t>          </a:t>
            </a:r>
            <a:endParaRPr lang="zh-CN" altLang="en-US" sz="2800" dirty="0">
              <a:latin typeface="微软雅黑" panose="020B0503020204020204" pitchFamily="34" charset="-122"/>
              <a:ea typeface="微软雅黑" panose="020B0503020204020204" pitchFamily="34" charset="-122"/>
            </a:endParaRPr>
          </a:p>
        </p:txBody>
      </p:sp>
      <p:pic>
        <p:nvPicPr>
          <p:cNvPr id="66566" name="Picture 6" descr="西乡隆盛"/>
          <p:cNvPicPr>
            <a:picLocks noChangeAspect="1" noChangeArrowheads="1"/>
          </p:cNvPicPr>
          <p:nvPr/>
        </p:nvPicPr>
        <p:blipFill>
          <a:blip r:embed="rId3" cstate="print"/>
          <a:srcRect/>
          <a:stretch>
            <a:fillRect/>
          </a:stretch>
        </p:blipFill>
        <p:spPr bwMode="auto">
          <a:xfrm>
            <a:off x="1337307" y="913284"/>
            <a:ext cx="1932881" cy="2730501"/>
          </a:xfrm>
          <a:prstGeom prst="rect">
            <a:avLst/>
          </a:prstGeom>
          <a:noFill/>
        </p:spPr>
      </p:pic>
      <p:sp>
        <p:nvSpPr>
          <p:cNvPr id="66567" name="Text Box 7"/>
          <p:cNvSpPr txBox="1">
            <a:spLocks noChangeArrowheads="1"/>
          </p:cNvSpPr>
          <p:nvPr/>
        </p:nvSpPr>
        <p:spPr bwMode="auto">
          <a:xfrm>
            <a:off x="899592" y="3801968"/>
            <a:ext cx="2808312" cy="954107"/>
          </a:xfrm>
          <a:prstGeom prst="rect">
            <a:avLst/>
          </a:prstGeom>
          <a:noFill/>
          <a:ln w="9525">
            <a:noFill/>
            <a:miter lim="800000"/>
            <a:headEnd/>
            <a:tailEnd/>
          </a:ln>
          <a:effectLst/>
        </p:spPr>
        <p:txBody>
          <a:bodyPr wrap="square">
            <a:spAutoFit/>
          </a:bodyPr>
          <a:lstStyle/>
          <a:p>
            <a:r>
              <a:rPr lang="zh-CN" altLang="en-US" sz="2800" dirty="0">
                <a:latin typeface="微软雅黑" panose="020B0503020204020204" pitchFamily="34" charset="-122"/>
                <a:ea typeface="微软雅黑" panose="020B0503020204020204" pitchFamily="34" charset="-122"/>
              </a:rPr>
              <a:t>提出</a:t>
            </a:r>
            <a:r>
              <a:rPr lang="zh-CN" altLang="en-US" sz="2800" dirty="0" smtClean="0">
                <a:latin typeface="微软雅黑" panose="020B0503020204020204" pitchFamily="34" charset="-122"/>
                <a:ea typeface="微软雅黑" panose="020B0503020204020204" pitchFamily="34" charset="-122"/>
              </a:rPr>
              <a:t>“征韩论” </a:t>
            </a:r>
            <a:r>
              <a:rPr lang="zh-CN" altLang="en-US" sz="2800" dirty="0">
                <a:latin typeface="微软雅黑" panose="020B0503020204020204" pitchFamily="34" charset="-122"/>
                <a:ea typeface="微软雅黑" panose="020B0503020204020204" pitchFamily="34" charset="-122"/>
              </a:rPr>
              <a:t>的</a:t>
            </a:r>
            <a:r>
              <a:rPr lang="zh-CN" altLang="en-US" sz="2800" dirty="0">
                <a:solidFill>
                  <a:srgbClr val="C00000"/>
                </a:solidFill>
                <a:latin typeface="微软雅黑" panose="020B0503020204020204" pitchFamily="34" charset="-122"/>
                <a:ea typeface="微软雅黑" panose="020B0503020204020204" pitchFamily="34" charset="-122"/>
              </a:rPr>
              <a:t>西</a:t>
            </a:r>
            <a:r>
              <a:rPr lang="zh-CN" altLang="en-US" sz="2800" dirty="0" smtClean="0">
                <a:solidFill>
                  <a:srgbClr val="C00000"/>
                </a:solidFill>
                <a:latin typeface="微软雅黑" panose="020B0503020204020204" pitchFamily="34" charset="-122"/>
                <a:ea typeface="微软雅黑" panose="020B0503020204020204" pitchFamily="34" charset="-122"/>
              </a:rPr>
              <a:t>乡隆盛</a:t>
            </a:r>
            <a:endParaRPr lang="zh-CN" altLang="en-US" sz="2800" dirty="0">
              <a:solidFill>
                <a:srgbClr val="C00000"/>
              </a:solidFill>
              <a:latin typeface="微软雅黑" panose="020B0503020204020204" pitchFamily="34" charset="-122"/>
              <a:ea typeface="微软雅黑" panose="020B0503020204020204" pitchFamily="34" charset="-122"/>
            </a:endParaRPr>
          </a:p>
        </p:txBody>
      </p:sp>
      <p:sp>
        <p:nvSpPr>
          <p:cNvPr id="66570" name="Text Box 10"/>
          <p:cNvSpPr txBox="1">
            <a:spLocks noChangeArrowheads="1"/>
          </p:cNvSpPr>
          <p:nvPr/>
        </p:nvSpPr>
        <p:spPr bwMode="auto">
          <a:xfrm>
            <a:off x="212726" y="140230"/>
            <a:ext cx="3855218" cy="646331"/>
          </a:xfrm>
          <a:prstGeom prst="rect">
            <a:avLst/>
          </a:prstGeom>
          <a:noFill/>
          <a:ln w="9525">
            <a:noFill/>
            <a:miter lim="800000"/>
            <a:headEnd/>
            <a:tailEnd/>
          </a:ln>
          <a:effectLst/>
        </p:spPr>
        <p:txBody>
          <a:bodyPr wrap="square">
            <a:spAutoFit/>
          </a:bodyPr>
          <a:lstStyle/>
          <a:p>
            <a:r>
              <a:rPr lang="zh-CN" altLang="en-US" sz="3600" b="1" dirty="0">
                <a:solidFill>
                  <a:srgbClr val="FFA725"/>
                </a:solidFill>
                <a:effectLst>
                  <a:outerShdw blurRad="38100" dist="38100" dir="2700000" algn="tl">
                    <a:srgbClr val="000000">
                      <a:alpha val="43137"/>
                    </a:srgbClr>
                  </a:outerShdw>
                </a:effectLst>
                <a:ea typeface="黑体" pitchFamily="2" charset="-122"/>
              </a:rPr>
              <a:t>日本的</a:t>
            </a:r>
            <a:r>
              <a:rPr lang="zh-CN" altLang="en-US" sz="3600" b="1" dirty="0" smtClean="0">
                <a:solidFill>
                  <a:srgbClr val="FFA725"/>
                </a:solidFill>
                <a:effectLst>
                  <a:outerShdw blurRad="38100" dist="38100" dir="2700000" algn="tl">
                    <a:srgbClr val="000000">
                      <a:alpha val="43137"/>
                    </a:srgbClr>
                  </a:outerShdw>
                </a:effectLst>
                <a:ea typeface="黑体" pitchFamily="2" charset="-122"/>
              </a:rPr>
              <a:t>对外</a:t>
            </a:r>
            <a:r>
              <a:rPr lang="zh-CN" altLang="en-US" sz="3600" b="1" dirty="0">
                <a:solidFill>
                  <a:srgbClr val="FFA725"/>
                </a:solidFill>
                <a:effectLst>
                  <a:outerShdw blurRad="38100" dist="38100" dir="2700000" algn="tl">
                    <a:srgbClr val="000000">
                      <a:alpha val="43137"/>
                    </a:srgbClr>
                  </a:outerShdw>
                </a:effectLst>
                <a:ea typeface="黑体" pitchFamily="2" charset="-122"/>
              </a:rPr>
              <a:t>扩张</a:t>
            </a:r>
          </a:p>
        </p:txBody>
      </p:sp>
    </p:spTree>
    <p:extLst>
      <p:ext uri="{BB962C8B-B14F-4D97-AF65-F5344CB8AC3E}">
        <p14:creationId xmlns:p14="http://schemas.microsoft.com/office/powerpoint/2010/main" val="1920854581"/>
      </p:ext>
    </p:extLst>
  </p:cSld>
  <p:clrMapOvr>
    <a:masterClrMapping/>
  </p:clrMapOvr>
  <p:transition spd="slow">
    <p:randomBar dir="vert"/>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22488" y="483900"/>
            <a:ext cx="5413608" cy="4093428"/>
          </a:xfrm>
          <a:prstGeom prst="rect">
            <a:avLst/>
          </a:prstGeom>
        </p:spPr>
        <p:txBody>
          <a:bodyPr wrap="square">
            <a:spAutoFit/>
          </a:bodyPr>
          <a:lstStyle/>
          <a:p>
            <a:pPr algn="just"/>
            <a:r>
              <a:rPr lang="en-US" altLang="zh-CN" sz="2000" dirty="0"/>
              <a:t>1871</a:t>
            </a:r>
            <a:r>
              <a:rPr lang="zh-CN" altLang="en-US" sz="2000" dirty="0"/>
              <a:t>年</a:t>
            </a:r>
            <a:r>
              <a:rPr lang="en-US" altLang="zh-CN" sz="2000" dirty="0"/>
              <a:t>12</a:t>
            </a:r>
            <a:r>
              <a:rPr lang="zh-CN" altLang="en-US" sz="2000" dirty="0"/>
              <a:t>月，</a:t>
            </a:r>
            <a:r>
              <a:rPr lang="en-US" altLang="zh-CN" sz="2000" dirty="0"/>
              <a:t>60</a:t>
            </a:r>
            <a:r>
              <a:rPr lang="zh-CN" altLang="en-US" sz="2000" dirty="0"/>
              <a:t>多名琉球</a:t>
            </a:r>
            <a:r>
              <a:rPr lang="zh-CN" altLang="en-US" sz="2000" dirty="0" smtClean="0"/>
              <a:t>人遭遇</a:t>
            </a:r>
            <a:r>
              <a:rPr lang="zh-CN" altLang="en-US" sz="2000" dirty="0"/>
              <a:t>台风，</a:t>
            </a:r>
            <a:r>
              <a:rPr lang="zh-CN" altLang="en-US" sz="2000" dirty="0" smtClean="0"/>
              <a:t>漂流至台南被民众杀害。</a:t>
            </a:r>
            <a:r>
              <a:rPr lang="zh-CN" altLang="en-US" sz="2000" dirty="0"/>
              <a:t>日本以琉</a:t>
            </a:r>
            <a:r>
              <a:rPr lang="zh-CN" altLang="en-US" sz="2000" dirty="0" smtClean="0"/>
              <a:t>球民众在</a:t>
            </a:r>
            <a:r>
              <a:rPr lang="zh-CN" altLang="en-US" sz="2000" dirty="0"/>
              <a:t>台湾被杀为借口</a:t>
            </a:r>
            <a:r>
              <a:rPr lang="zh-CN" altLang="en-US" sz="2000" dirty="0" smtClean="0"/>
              <a:t>，乘机</a:t>
            </a:r>
            <a:r>
              <a:rPr lang="zh-CN" altLang="en-US" sz="2000" dirty="0"/>
              <a:t>侵略台湾</a:t>
            </a:r>
            <a:r>
              <a:rPr lang="zh-CN" altLang="en-US" sz="2000" dirty="0" smtClean="0"/>
              <a:t>。</a:t>
            </a:r>
            <a:r>
              <a:rPr lang="en-US" altLang="zh-CN" sz="2000" dirty="0"/>
              <a:t>1874</a:t>
            </a:r>
            <a:r>
              <a:rPr lang="zh-CN" altLang="en-US" sz="2000" dirty="0" smtClean="0"/>
              <a:t>年</a:t>
            </a:r>
            <a:r>
              <a:rPr lang="en-US" altLang="zh-CN" sz="2000" dirty="0" smtClean="0"/>
              <a:t>4</a:t>
            </a:r>
            <a:r>
              <a:rPr lang="zh-CN" altLang="en-US" sz="2000" dirty="0" smtClean="0"/>
              <a:t>月，日军</a:t>
            </a:r>
            <a:r>
              <a:rPr lang="en-US" altLang="zh-CN" sz="2000" dirty="0" smtClean="0"/>
              <a:t>3000</a:t>
            </a:r>
            <a:r>
              <a:rPr lang="zh-CN" altLang="en-US" sz="2000" dirty="0" smtClean="0"/>
              <a:t>人由西</a:t>
            </a:r>
            <a:r>
              <a:rPr lang="zh-CN" altLang="en-US" sz="2000" dirty="0"/>
              <a:t>乡从</a:t>
            </a:r>
            <a:r>
              <a:rPr lang="zh-CN" altLang="en-US" sz="2000" dirty="0" smtClean="0"/>
              <a:t>道</a:t>
            </a:r>
            <a:r>
              <a:rPr lang="zh-CN" altLang="en-US" sz="2000" dirty="0"/>
              <a:t>率领</a:t>
            </a:r>
            <a:r>
              <a:rPr lang="zh-CN" altLang="en-US" sz="2000" dirty="0" smtClean="0"/>
              <a:t>侵略台湾。</a:t>
            </a:r>
            <a:r>
              <a:rPr lang="zh-CN" altLang="en-US" sz="2000" dirty="0"/>
              <a:t>福建船政大臣</a:t>
            </a:r>
            <a:r>
              <a:rPr lang="zh-CN" altLang="en-US" sz="2000" dirty="0" smtClean="0"/>
              <a:t>沈葆桢受命率军</a:t>
            </a:r>
            <a:r>
              <a:rPr lang="zh-CN" altLang="en-US" sz="2000" dirty="0"/>
              <a:t>直赴台湾</a:t>
            </a:r>
            <a:r>
              <a:rPr lang="zh-CN" altLang="en-US" sz="2000" dirty="0" smtClean="0"/>
              <a:t>。经协商清政府付给抚恤</a:t>
            </a:r>
            <a:r>
              <a:rPr lang="zh-CN" altLang="en-US" sz="2000" dirty="0"/>
              <a:t>银</a:t>
            </a:r>
            <a:r>
              <a:rPr lang="en-US" altLang="zh-CN" sz="2000" dirty="0"/>
              <a:t>10</a:t>
            </a:r>
            <a:r>
              <a:rPr lang="zh-CN" altLang="en-US" sz="2000" dirty="0"/>
              <a:t>万两和日军在台“修道建房等”</a:t>
            </a:r>
            <a:r>
              <a:rPr lang="en-US" altLang="zh-CN" sz="2000" dirty="0"/>
              <a:t>40</a:t>
            </a:r>
            <a:r>
              <a:rPr lang="zh-CN" altLang="en-US" sz="2000" dirty="0"/>
              <a:t>万两。</a:t>
            </a:r>
            <a:r>
              <a:rPr lang="en-US" altLang="zh-CN" sz="2000" dirty="0"/>
              <a:t>12</a:t>
            </a:r>
            <a:r>
              <a:rPr lang="zh-CN" altLang="en-US" sz="2000" dirty="0"/>
              <a:t>月</a:t>
            </a:r>
            <a:r>
              <a:rPr lang="en-US" altLang="zh-CN" sz="2000" dirty="0"/>
              <a:t>20</a:t>
            </a:r>
            <a:r>
              <a:rPr lang="zh-CN" altLang="en-US" sz="2000" dirty="0"/>
              <a:t>日，日军从台湾全部撤走</a:t>
            </a:r>
            <a:r>
              <a:rPr lang="zh-CN" altLang="en-US" sz="2000" dirty="0" smtClean="0"/>
              <a:t>。日本</a:t>
            </a:r>
            <a:r>
              <a:rPr lang="zh-CN" altLang="en-US" sz="2000" dirty="0"/>
              <a:t>第一次对外侵略扩张首选的目标即为中国台湾，给清政府敲响了警钟，同时也暴露了日本霸占台湾的野心</a:t>
            </a:r>
            <a:r>
              <a:rPr lang="zh-CN" altLang="en-US" sz="2000" dirty="0" smtClean="0"/>
              <a:t>。</a:t>
            </a:r>
            <a:endParaRPr lang="en-US" altLang="zh-CN" sz="2000" dirty="0" smtClean="0"/>
          </a:p>
          <a:p>
            <a:pPr algn="just"/>
            <a:r>
              <a:rPr lang="en-US" altLang="zh-CN" sz="2000" dirty="0"/>
              <a:t>1879</a:t>
            </a:r>
            <a:r>
              <a:rPr lang="zh-CN" altLang="en-US" sz="2000" dirty="0"/>
              <a:t>年，日本武力吞并了琉球，设冲绳县。台湾的安全再次受到威胁。</a:t>
            </a:r>
            <a:r>
              <a:rPr lang="en-US" altLang="zh-CN" sz="2000" dirty="0"/>
              <a:t>1885</a:t>
            </a:r>
            <a:r>
              <a:rPr lang="zh-CN" altLang="en-US" sz="2000" dirty="0"/>
              <a:t>年</a:t>
            </a:r>
            <a:r>
              <a:rPr lang="en-US" altLang="zh-CN" sz="2000" dirty="0"/>
              <a:t>10</a:t>
            </a:r>
            <a:r>
              <a:rPr lang="zh-CN" altLang="en-US" sz="2000" dirty="0"/>
              <a:t>月，清政府下诏在台湾建省，成为中国第</a:t>
            </a:r>
            <a:r>
              <a:rPr lang="en-US" altLang="zh-CN" sz="2000" dirty="0"/>
              <a:t>20</a:t>
            </a:r>
            <a:r>
              <a:rPr lang="zh-CN" altLang="en-US" sz="2000" dirty="0"/>
              <a:t>个行省</a:t>
            </a:r>
            <a:r>
              <a:rPr lang="zh-CN" altLang="en-US" sz="2000" dirty="0" smtClean="0"/>
              <a:t>。</a:t>
            </a:r>
            <a:endParaRPr lang="zh-CN" altLang="en-US" sz="2000" dirty="0"/>
          </a:p>
        </p:txBody>
      </p:sp>
      <p:pic>
        <p:nvPicPr>
          <p:cNvPr id="9218"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9000" contrast="16000"/>
                    </a14:imgEffect>
                  </a14:imgLayer>
                </a14:imgProps>
              </a:ext>
              <a:ext uri="{28A0092B-C50C-407E-A947-70E740481C1C}">
                <a14:useLocalDpi xmlns:a14="http://schemas.microsoft.com/office/drawing/2010/main" val="0"/>
              </a:ext>
            </a:extLst>
          </a:blip>
          <a:srcRect/>
          <a:stretch>
            <a:fillRect/>
          </a:stretch>
        </p:blipFill>
        <p:spPr bwMode="auto">
          <a:xfrm>
            <a:off x="5508105" y="0"/>
            <a:ext cx="3639304" cy="5665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703932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467544" y="265212"/>
            <a:ext cx="8352928" cy="1569660"/>
          </a:xfrm>
          <a:prstGeom prst="rect">
            <a:avLst/>
          </a:prstGeom>
          <a:noFill/>
        </p:spPr>
        <p:txBody>
          <a:bodyPr wrap="square" rtlCol="0">
            <a:spAutoFit/>
          </a:bodyPr>
          <a:lstStyle/>
          <a:p>
            <a:pPr indent="457200"/>
            <a:r>
              <a:rPr lang="zh-CN" altLang="en-US" sz="3200" dirty="0" smtClean="0">
                <a:latin typeface="微软雅黑" panose="020B0503020204020204" pitchFamily="34" charset="-122"/>
                <a:ea typeface="微软雅黑" panose="020B0503020204020204" pitchFamily="34" charset="-122"/>
              </a:rPr>
              <a:t>思考讨论：</a:t>
            </a:r>
            <a:endParaRPr lang="en-US" altLang="zh-CN" sz="3200" dirty="0" smtClean="0">
              <a:latin typeface="微软雅黑" panose="020B0503020204020204" pitchFamily="34" charset="-122"/>
              <a:ea typeface="微软雅黑" panose="020B0503020204020204" pitchFamily="34" charset="-122"/>
            </a:endParaRPr>
          </a:p>
          <a:p>
            <a:pPr indent="817200"/>
            <a:r>
              <a:rPr lang="zh-CN" altLang="en-US" sz="3200" b="1" dirty="0" smtClean="0">
                <a:solidFill>
                  <a:srgbClr val="FF0000"/>
                </a:solidFill>
                <a:latin typeface="微软雅黑" panose="020B0503020204020204" pitchFamily="34" charset="-122"/>
                <a:ea typeface="微软雅黑" panose="020B0503020204020204" pitchFamily="34" charset="-122"/>
              </a:rPr>
              <a:t>面对新的挑战，明治维新为什么会使日本走向富强？清政府为什么没有走向富强？</a:t>
            </a:r>
            <a:endParaRPr lang="zh-CN" altLang="en-US" sz="3200" b="1" dirty="0">
              <a:solidFill>
                <a:srgbClr val="FF0000"/>
              </a:solidFill>
              <a:latin typeface="微软雅黑" panose="020B0503020204020204" pitchFamily="34" charset="-122"/>
              <a:ea typeface="微软雅黑" panose="020B0503020204020204" pitchFamily="34" charset="-122"/>
            </a:endParaRPr>
          </a:p>
        </p:txBody>
      </p:sp>
      <p:pic>
        <p:nvPicPr>
          <p:cNvPr id="3" name="图片 2" descr="20079131036320_2.jpg"/>
          <p:cNvPicPr>
            <a:picLocks noChangeAspect="1"/>
          </p:cNvPicPr>
          <p:nvPr/>
        </p:nvPicPr>
        <p:blipFill>
          <a:blip r:embed="rId2" cstate="print"/>
          <a:stretch>
            <a:fillRect/>
          </a:stretch>
        </p:blipFill>
        <p:spPr>
          <a:xfrm>
            <a:off x="971600" y="1966887"/>
            <a:ext cx="6264696" cy="3304627"/>
          </a:xfrm>
          <a:prstGeom prst="rect">
            <a:avLst/>
          </a:prstGeom>
        </p:spPr>
      </p:pic>
      <p:sp>
        <p:nvSpPr>
          <p:cNvPr id="4" name="TextBox 3"/>
          <p:cNvSpPr txBox="1"/>
          <p:nvPr/>
        </p:nvSpPr>
        <p:spPr>
          <a:xfrm>
            <a:off x="7524328" y="2098843"/>
            <a:ext cx="492443" cy="3141245"/>
          </a:xfrm>
          <a:prstGeom prst="rect">
            <a:avLst/>
          </a:prstGeom>
          <a:noFill/>
        </p:spPr>
        <p:txBody>
          <a:bodyPr vert="eaVert" wrap="none" rtlCol="0">
            <a:spAutoFit/>
          </a:bodyPr>
          <a:lstStyle/>
          <a:p>
            <a:r>
              <a:rPr lang="zh-CN" altLang="en-US" sz="2000" b="1" dirty="0" smtClean="0">
                <a:solidFill>
                  <a:srgbClr val="1808E6"/>
                </a:solidFill>
                <a:effectLst>
                  <a:outerShdw blurRad="38100" dist="38100" dir="2700000" algn="tl">
                    <a:srgbClr val="000000">
                      <a:alpha val="43137"/>
                    </a:srgbClr>
                  </a:outerShdw>
                </a:effectLst>
                <a:latin typeface="仿宋" pitchFamily="49" charset="-122"/>
                <a:ea typeface="仿宋" pitchFamily="49" charset="-122"/>
              </a:rPr>
              <a:t>慈禧的养老之地</a:t>
            </a:r>
            <a:r>
              <a:rPr lang="en-US" altLang="zh-CN" sz="2000" b="1" dirty="0" smtClean="0">
                <a:solidFill>
                  <a:srgbClr val="1808E6"/>
                </a:solidFill>
                <a:effectLst>
                  <a:outerShdw blurRad="38100" dist="38100" dir="2700000" algn="tl">
                    <a:srgbClr val="000000">
                      <a:alpha val="43137"/>
                    </a:srgbClr>
                  </a:outerShdw>
                </a:effectLst>
                <a:latin typeface="仿宋" pitchFamily="49" charset="-122"/>
                <a:ea typeface="仿宋" pitchFamily="49" charset="-122"/>
              </a:rPr>
              <a:t>——</a:t>
            </a:r>
            <a:r>
              <a:rPr lang="zh-CN" altLang="en-US" sz="2000" b="1" dirty="0" smtClean="0">
                <a:solidFill>
                  <a:srgbClr val="1808E6"/>
                </a:solidFill>
                <a:effectLst>
                  <a:outerShdw blurRad="38100" dist="38100" dir="2700000" algn="tl">
                    <a:srgbClr val="000000">
                      <a:alpha val="43137"/>
                    </a:srgbClr>
                  </a:outerShdw>
                </a:effectLst>
                <a:latin typeface="仿宋" pitchFamily="49" charset="-122"/>
                <a:ea typeface="仿宋" pitchFamily="49" charset="-122"/>
              </a:rPr>
              <a:t>颐和园</a:t>
            </a:r>
            <a:endParaRPr lang="zh-CN" altLang="en-US" sz="2000" b="1" dirty="0">
              <a:solidFill>
                <a:srgbClr val="1808E6"/>
              </a:solidFill>
              <a:effectLst>
                <a:outerShdw blurRad="38100" dist="38100" dir="2700000" algn="tl">
                  <a:srgbClr val="000000">
                    <a:alpha val="43137"/>
                  </a:srgbClr>
                </a:outerShdw>
              </a:effectLst>
              <a:latin typeface="仿宋" pitchFamily="49" charset="-122"/>
              <a:ea typeface="仿宋" pitchFamily="49" charset="-122"/>
            </a:endParaRPr>
          </a:p>
        </p:txBody>
      </p:sp>
    </p:spTree>
    <p:extLst>
      <p:ext uri="{BB962C8B-B14F-4D97-AF65-F5344CB8AC3E}">
        <p14:creationId xmlns:p14="http://schemas.microsoft.com/office/powerpoint/2010/main" val="114524653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517240"/>
            <a:ext cx="3970784" cy="528402"/>
          </a:xfrm>
        </p:spPr>
        <p:txBody>
          <a:bodyPr>
            <a:normAutofit fontScale="90000"/>
          </a:bodyPr>
          <a:lstStyle/>
          <a:p>
            <a:pPr algn="l"/>
            <a:r>
              <a:rPr lang="zh-CN" altLang="en-US" sz="3600" b="1" dirty="0" smtClean="0">
                <a:solidFill>
                  <a:srgbClr val="C00000"/>
                </a:solidFill>
                <a:effectLst>
                  <a:outerShdw blurRad="38100" dist="38100" dir="2700000" algn="tl">
                    <a:srgbClr val="000000">
                      <a:alpha val="43137"/>
                    </a:srgbClr>
                  </a:outerShdw>
                </a:effectLst>
              </a:rPr>
              <a:t>中日马关条约：</a:t>
            </a:r>
            <a:endParaRPr lang="zh-CN" altLang="en-US" sz="3600" b="1" dirty="0">
              <a:solidFill>
                <a:srgbClr val="C00000"/>
              </a:solidFill>
              <a:effectLst>
                <a:outerShdw blurRad="38100" dist="38100" dir="2700000" algn="tl">
                  <a:srgbClr val="000000">
                    <a:alpha val="43137"/>
                  </a:srgbClr>
                </a:outerShdw>
              </a:effectLst>
            </a:endParaRPr>
          </a:p>
        </p:txBody>
      </p:sp>
      <p:sp>
        <p:nvSpPr>
          <p:cNvPr id="3" name="内容占位符 2"/>
          <p:cNvSpPr>
            <a:spLocks noGrp="1"/>
          </p:cNvSpPr>
          <p:nvPr>
            <p:ph idx="1"/>
          </p:nvPr>
        </p:nvSpPr>
        <p:spPr>
          <a:xfrm>
            <a:off x="467544" y="1177313"/>
            <a:ext cx="8229600" cy="3300367"/>
          </a:xfrm>
        </p:spPr>
        <p:txBody>
          <a:bodyPr>
            <a:normAutofit fontScale="92500"/>
          </a:bodyPr>
          <a:lstStyle/>
          <a:p>
            <a:pPr>
              <a:buFont typeface="Wingdings" pitchFamily="2" charset="2"/>
              <a:buChar char="Ø"/>
            </a:pPr>
            <a:r>
              <a:rPr lang="zh-CN" altLang="en-US" b="1" dirty="0" smtClean="0">
                <a:effectLst>
                  <a:outerShdw blurRad="38100" dist="38100" dir="2700000" algn="tl">
                    <a:srgbClr val="000000">
                      <a:alpha val="43137"/>
                    </a:srgbClr>
                  </a:outerShdw>
                </a:effectLst>
              </a:rPr>
              <a:t>中国割让台湾岛及所有附属各岛屿、澎湖列岛和辽东半岛给日本；</a:t>
            </a:r>
            <a:endParaRPr lang="en-US" altLang="zh-CN" b="1" dirty="0" smtClean="0">
              <a:effectLst>
                <a:outerShdw blurRad="38100" dist="38100" dir="2700000" algn="tl">
                  <a:srgbClr val="000000">
                    <a:alpha val="43137"/>
                  </a:srgbClr>
                </a:outerShdw>
              </a:effectLst>
            </a:endParaRPr>
          </a:p>
          <a:p>
            <a:pPr>
              <a:buFont typeface="Wingdings" pitchFamily="2" charset="2"/>
              <a:buChar char="Ø"/>
            </a:pPr>
            <a:r>
              <a:rPr lang="zh-CN" altLang="en-US" b="1" dirty="0" smtClean="0">
                <a:effectLst>
                  <a:outerShdw blurRad="38100" dist="38100" dir="2700000" algn="tl">
                    <a:srgbClr val="000000">
                      <a:alpha val="43137"/>
                    </a:srgbClr>
                  </a:outerShdw>
                </a:effectLst>
              </a:rPr>
              <a:t>中国赔偿日本军费</a:t>
            </a:r>
            <a:r>
              <a:rPr lang="en-US" altLang="zh-CN" b="1" dirty="0" smtClean="0">
                <a:effectLst>
                  <a:outerShdw blurRad="38100" dist="38100" dir="2700000" algn="tl">
                    <a:srgbClr val="000000">
                      <a:alpha val="43137"/>
                    </a:srgbClr>
                  </a:outerShdw>
                </a:effectLst>
              </a:rPr>
              <a:t>2</a:t>
            </a:r>
            <a:r>
              <a:rPr lang="zh-CN" altLang="en-US" b="1" dirty="0" smtClean="0">
                <a:effectLst>
                  <a:outerShdw blurRad="38100" dist="38100" dir="2700000" algn="tl">
                    <a:srgbClr val="000000">
                      <a:alpha val="43137"/>
                    </a:srgbClr>
                  </a:outerShdw>
                </a:effectLst>
              </a:rPr>
              <a:t>亿</a:t>
            </a:r>
            <a:r>
              <a:rPr lang="en-US" altLang="zh-CN" b="1" dirty="0" smtClean="0">
                <a:effectLst>
                  <a:outerShdw blurRad="38100" dist="38100" dir="2700000" algn="tl">
                    <a:srgbClr val="000000">
                      <a:alpha val="43137"/>
                    </a:srgbClr>
                  </a:outerShdw>
                </a:effectLst>
              </a:rPr>
              <a:t>3</a:t>
            </a:r>
            <a:r>
              <a:rPr lang="zh-CN" altLang="en-US" b="1" dirty="0" smtClean="0">
                <a:effectLst>
                  <a:outerShdw blurRad="38100" dist="38100" dir="2700000" algn="tl">
                    <a:srgbClr val="000000">
                      <a:alpha val="43137"/>
                    </a:srgbClr>
                  </a:outerShdw>
                </a:effectLst>
              </a:rPr>
              <a:t>千万两白银；</a:t>
            </a:r>
            <a:endParaRPr lang="en-US" altLang="zh-CN" b="1" dirty="0" smtClean="0">
              <a:effectLst>
                <a:outerShdw blurRad="38100" dist="38100" dir="2700000" algn="tl">
                  <a:srgbClr val="000000">
                    <a:alpha val="43137"/>
                  </a:srgbClr>
                </a:outerShdw>
              </a:effectLst>
            </a:endParaRPr>
          </a:p>
          <a:p>
            <a:pPr>
              <a:buFont typeface="Wingdings" pitchFamily="2" charset="2"/>
              <a:buChar char="Ø"/>
            </a:pPr>
            <a:r>
              <a:rPr lang="zh-CN" altLang="en-US" b="1" dirty="0" smtClean="0">
                <a:effectLst>
                  <a:outerShdw blurRad="38100" dist="38100" dir="2700000" algn="tl">
                    <a:srgbClr val="000000">
                      <a:alpha val="43137"/>
                    </a:srgbClr>
                  </a:outerShdw>
                </a:effectLst>
              </a:rPr>
              <a:t>中国开放府沙市、重庆、苏州、杭州为商埠；</a:t>
            </a:r>
            <a:endParaRPr lang="en-US" altLang="zh-CN" b="1" dirty="0" smtClean="0">
              <a:effectLst>
                <a:outerShdw blurRad="38100" dist="38100" dir="2700000" algn="tl">
                  <a:srgbClr val="000000">
                    <a:alpha val="43137"/>
                  </a:srgbClr>
                </a:outerShdw>
              </a:effectLst>
            </a:endParaRPr>
          </a:p>
          <a:p>
            <a:pPr>
              <a:buFont typeface="Wingdings" pitchFamily="2" charset="2"/>
              <a:buChar char="Ø"/>
            </a:pPr>
            <a:r>
              <a:rPr lang="zh-CN" altLang="en-US" b="1" dirty="0" smtClean="0">
                <a:effectLst>
                  <a:outerShdw blurRad="38100" dist="38100" dir="2700000" algn="tl">
                    <a:srgbClr val="000000">
                      <a:alpha val="43137"/>
                    </a:srgbClr>
                  </a:outerShdw>
                </a:effectLst>
              </a:rPr>
              <a:t>允许日本人在中国通商口岸设立领事馆和工厂及输入各种机器；</a:t>
            </a:r>
          </a:p>
        </p:txBody>
      </p:sp>
    </p:spTree>
    <p:extLst>
      <p:ext uri="{BB962C8B-B14F-4D97-AF65-F5344CB8AC3E}">
        <p14:creationId xmlns:p14="http://schemas.microsoft.com/office/powerpoint/2010/main" val="81044473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up)">
                                      <p:cBhvr>
                                        <p:cTn id="11" dur="500"/>
                                        <p:tgtEl>
                                          <p:spTgt spid="3">
                                            <p:txEl>
                                              <p:pRg st="0" end="0"/>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up)">
                                      <p:cBhvr>
                                        <p:cTn id="15" dur="500"/>
                                        <p:tgtEl>
                                          <p:spTgt spid="3">
                                            <p:txEl>
                                              <p:pRg st="1" end="1"/>
                                            </p:txEl>
                                          </p:spTgt>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ipe(up)">
                                      <p:cBhvr>
                                        <p:cTn id="19" dur="500"/>
                                        <p:tgtEl>
                                          <p:spTgt spid="3">
                                            <p:txEl>
                                              <p:pRg st="2" end="2"/>
                                            </p:txEl>
                                          </p:spTgt>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up)">
                                      <p:cBhvr>
                                        <p:cTn id="2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65" name="Text Box 5"/>
          <p:cNvSpPr txBox="1">
            <a:spLocks noChangeArrowheads="1"/>
          </p:cNvSpPr>
          <p:nvPr/>
        </p:nvSpPr>
        <p:spPr bwMode="auto">
          <a:xfrm>
            <a:off x="323528" y="1618191"/>
            <a:ext cx="8064896" cy="3600986"/>
          </a:xfrm>
          <a:prstGeom prst="rect">
            <a:avLst/>
          </a:prstGeom>
          <a:noFill/>
          <a:ln w="9525">
            <a:noFill/>
            <a:miter lim="800000"/>
            <a:headEnd/>
            <a:tailEnd/>
          </a:ln>
          <a:effectLst/>
        </p:spPr>
        <p:txBody>
          <a:bodyPr wrap="square">
            <a:spAutoFit/>
          </a:bodyPr>
          <a:lstStyle/>
          <a:p>
            <a:r>
              <a:rPr lang="zh-CN" altLang="en-US" sz="3200" dirty="0">
                <a:solidFill>
                  <a:srgbClr val="C00000"/>
                </a:solidFill>
                <a:effectLst>
                  <a:outerShdw blurRad="38100" dist="38100" dir="2700000" algn="tl">
                    <a:srgbClr val="000000">
                      <a:alpha val="43137"/>
                    </a:srgbClr>
                  </a:outerShdw>
                </a:effectLst>
                <a:ea typeface="宋体" charset="-122"/>
              </a:rPr>
              <a:t>       </a:t>
            </a:r>
            <a:r>
              <a:rPr lang="zh-CN" altLang="en-US" sz="2800" b="1" dirty="0" smtClean="0">
                <a:solidFill>
                  <a:srgbClr val="C00000"/>
                </a:solidFill>
                <a:effectLst>
                  <a:outerShdw blurRad="38100" dist="38100" dir="2700000" algn="tl">
                    <a:srgbClr val="000000">
                      <a:alpha val="43137"/>
                    </a:srgbClr>
                  </a:outerShdw>
                </a:effectLst>
                <a:ea typeface="宋体" charset="-122"/>
              </a:rPr>
              <a:t>①</a:t>
            </a:r>
            <a:r>
              <a:rPr lang="zh-CN" altLang="en-US" sz="2800" b="1" dirty="0">
                <a:solidFill>
                  <a:srgbClr val="C00000"/>
                </a:solidFill>
                <a:effectLst>
                  <a:outerShdw blurRad="38100" dist="38100" dir="2700000" algn="tl">
                    <a:srgbClr val="000000">
                      <a:alpha val="43137"/>
                    </a:srgbClr>
                  </a:outerShdw>
                </a:effectLst>
              </a:rPr>
              <a:t>割让台湾等地，进一步破坏了中国主权完</a:t>
            </a:r>
          </a:p>
          <a:p>
            <a:r>
              <a:rPr lang="zh-CN" altLang="en-US" sz="2800" b="1" dirty="0" smtClean="0">
                <a:solidFill>
                  <a:srgbClr val="C00000"/>
                </a:solidFill>
                <a:effectLst>
                  <a:outerShdw blurRad="38100" dist="38100" dir="2700000" algn="tl">
                    <a:srgbClr val="000000">
                      <a:alpha val="43137"/>
                    </a:srgbClr>
                  </a:outerShdw>
                </a:effectLst>
              </a:rPr>
              <a:t>             整</a:t>
            </a:r>
            <a:r>
              <a:rPr lang="zh-CN" altLang="en-US" sz="2800" b="1" dirty="0">
                <a:solidFill>
                  <a:srgbClr val="C00000"/>
                </a:solidFill>
                <a:effectLst>
                  <a:outerShdw blurRad="38100" dist="38100" dir="2700000" algn="tl">
                    <a:srgbClr val="000000">
                      <a:alpha val="43137"/>
                    </a:srgbClr>
                  </a:outerShdw>
                </a:effectLst>
              </a:rPr>
              <a:t>，并刺激了列强瓜分中国的野心。</a:t>
            </a:r>
          </a:p>
          <a:p>
            <a:r>
              <a:rPr lang="zh-CN" altLang="en-US" sz="2800" b="1" dirty="0">
                <a:solidFill>
                  <a:srgbClr val="C00000"/>
                </a:solidFill>
                <a:effectLst>
                  <a:outerShdw blurRad="38100" dist="38100" dir="2700000" algn="tl">
                    <a:srgbClr val="000000">
                      <a:alpha val="43137"/>
                    </a:srgbClr>
                  </a:outerShdw>
                </a:effectLst>
                <a:ea typeface="宋体" charset="-122"/>
              </a:rPr>
              <a:t>        ②</a:t>
            </a:r>
            <a:r>
              <a:rPr lang="zh-CN" altLang="en-US" sz="2800" b="1" dirty="0">
                <a:solidFill>
                  <a:srgbClr val="C00000"/>
                </a:solidFill>
                <a:effectLst>
                  <a:outerShdw blurRad="38100" dist="38100" dir="2700000" algn="tl">
                    <a:srgbClr val="000000">
                      <a:alpha val="43137"/>
                    </a:srgbClr>
                  </a:outerShdw>
                </a:effectLst>
              </a:rPr>
              <a:t>巨额赔款加重了中国人民的负担，便利了</a:t>
            </a:r>
          </a:p>
          <a:p>
            <a:r>
              <a:rPr lang="zh-CN" altLang="en-US" sz="2800" b="1" dirty="0" smtClean="0">
                <a:solidFill>
                  <a:srgbClr val="C00000"/>
                </a:solidFill>
                <a:effectLst>
                  <a:outerShdw blurRad="38100" dist="38100" dir="2700000" algn="tl">
                    <a:srgbClr val="000000">
                      <a:alpha val="43137"/>
                    </a:srgbClr>
                  </a:outerShdw>
                </a:effectLst>
              </a:rPr>
              <a:t>            列强</a:t>
            </a:r>
            <a:r>
              <a:rPr lang="zh-CN" altLang="en-US" sz="2800" b="1" dirty="0">
                <a:solidFill>
                  <a:srgbClr val="C00000"/>
                </a:solidFill>
                <a:effectLst>
                  <a:outerShdw blurRad="38100" dist="38100" dir="2700000" algn="tl">
                    <a:srgbClr val="000000">
                      <a:alpha val="43137"/>
                    </a:srgbClr>
                  </a:outerShdw>
                </a:effectLst>
              </a:rPr>
              <a:t>通过贷款进一步控制中国经济。  </a:t>
            </a:r>
            <a:endParaRPr lang="zh-CN" altLang="en-US" sz="2800" b="1" dirty="0">
              <a:solidFill>
                <a:srgbClr val="C00000"/>
              </a:solidFill>
              <a:effectLst>
                <a:outerShdw blurRad="38100" dist="38100" dir="2700000" algn="tl">
                  <a:srgbClr val="000000">
                    <a:alpha val="43137"/>
                  </a:srgbClr>
                </a:outerShdw>
              </a:effectLst>
              <a:ea typeface="宋体" charset="-122"/>
            </a:endParaRPr>
          </a:p>
          <a:p>
            <a:r>
              <a:rPr lang="zh-CN" altLang="en-US" sz="2800" b="1" dirty="0">
                <a:solidFill>
                  <a:srgbClr val="C00000"/>
                </a:solidFill>
                <a:effectLst>
                  <a:outerShdw blurRad="38100" dist="38100" dir="2700000" algn="tl">
                    <a:srgbClr val="000000">
                      <a:alpha val="43137"/>
                    </a:srgbClr>
                  </a:outerShdw>
                </a:effectLst>
                <a:ea typeface="宋体" charset="-122"/>
              </a:rPr>
              <a:t>        ③</a:t>
            </a:r>
            <a:r>
              <a:rPr lang="zh-CN" altLang="en-US" sz="2800" b="1" dirty="0">
                <a:solidFill>
                  <a:srgbClr val="C00000"/>
                </a:solidFill>
                <a:effectLst>
                  <a:outerShdw blurRad="38100" dist="38100" dir="2700000" algn="tl">
                    <a:srgbClr val="000000">
                      <a:alpha val="43137"/>
                    </a:srgbClr>
                  </a:outerShdw>
                </a:effectLst>
              </a:rPr>
              <a:t>新的通商口岸开放，使帝国主义侵略势力</a:t>
            </a:r>
          </a:p>
          <a:p>
            <a:r>
              <a:rPr lang="zh-CN" altLang="en-US" sz="2800" b="1" dirty="0" smtClean="0">
                <a:solidFill>
                  <a:srgbClr val="C00000"/>
                </a:solidFill>
                <a:effectLst>
                  <a:outerShdw blurRad="38100" dist="38100" dir="2700000" algn="tl">
                    <a:srgbClr val="000000">
                      <a:alpha val="43137"/>
                    </a:srgbClr>
                  </a:outerShdw>
                </a:effectLst>
              </a:rPr>
              <a:t>             深入</a:t>
            </a:r>
            <a:r>
              <a:rPr lang="zh-CN" altLang="en-US" sz="2800" b="1" dirty="0">
                <a:solidFill>
                  <a:srgbClr val="C00000"/>
                </a:solidFill>
                <a:effectLst>
                  <a:outerShdw blurRad="38100" dist="38100" dir="2700000" algn="tl">
                    <a:srgbClr val="000000">
                      <a:alpha val="43137"/>
                    </a:srgbClr>
                  </a:outerShdw>
                </a:effectLst>
              </a:rPr>
              <a:t>到中国内地。</a:t>
            </a:r>
          </a:p>
          <a:p>
            <a:r>
              <a:rPr lang="zh-CN" altLang="en-US" sz="2800" b="1" dirty="0">
                <a:solidFill>
                  <a:srgbClr val="C00000"/>
                </a:solidFill>
                <a:effectLst>
                  <a:outerShdw blurRad="38100" dist="38100" dir="2700000" algn="tl">
                    <a:srgbClr val="000000">
                      <a:alpha val="43137"/>
                    </a:srgbClr>
                  </a:outerShdw>
                </a:effectLst>
              </a:rPr>
              <a:t>        </a:t>
            </a:r>
            <a:r>
              <a:rPr lang="zh-CN" altLang="en-US" sz="2800" b="1" dirty="0">
                <a:solidFill>
                  <a:srgbClr val="C00000"/>
                </a:solidFill>
                <a:effectLst>
                  <a:outerShdw blurRad="38100" dist="38100" dir="2700000" algn="tl">
                    <a:srgbClr val="000000">
                      <a:alpha val="43137"/>
                    </a:srgbClr>
                  </a:outerShdw>
                </a:effectLst>
                <a:ea typeface="宋体" charset="-122"/>
              </a:rPr>
              <a:t>④</a:t>
            </a:r>
            <a:r>
              <a:rPr lang="zh-CN" altLang="en-US" sz="2800" b="1" dirty="0">
                <a:solidFill>
                  <a:srgbClr val="C00000"/>
                </a:solidFill>
                <a:effectLst>
                  <a:outerShdw blurRad="38100" dist="38100" dir="2700000" algn="tl">
                    <a:srgbClr val="000000">
                      <a:alpha val="43137"/>
                    </a:srgbClr>
                  </a:outerShdw>
                </a:effectLst>
              </a:rPr>
              <a:t>外国资本的挤压，严重阻碍了中国民族资</a:t>
            </a:r>
          </a:p>
          <a:p>
            <a:r>
              <a:rPr lang="zh-CN" altLang="en-US" sz="2800" b="1" dirty="0" smtClean="0">
                <a:solidFill>
                  <a:srgbClr val="C00000"/>
                </a:solidFill>
                <a:effectLst>
                  <a:outerShdw blurRad="38100" dist="38100" dir="2700000" algn="tl">
                    <a:srgbClr val="000000">
                      <a:alpha val="43137"/>
                    </a:srgbClr>
                  </a:outerShdw>
                </a:effectLst>
              </a:rPr>
              <a:t>            本</a:t>
            </a:r>
            <a:r>
              <a:rPr lang="zh-CN" altLang="en-US" sz="2800" b="1" dirty="0">
                <a:solidFill>
                  <a:srgbClr val="C00000"/>
                </a:solidFill>
                <a:effectLst>
                  <a:outerShdw blurRad="38100" dist="38100" dir="2700000" algn="tl">
                    <a:srgbClr val="000000">
                      <a:alpha val="43137"/>
                    </a:srgbClr>
                  </a:outerShdw>
                </a:effectLst>
              </a:rPr>
              <a:t>主义的发展。</a:t>
            </a:r>
          </a:p>
        </p:txBody>
      </p:sp>
      <p:sp>
        <p:nvSpPr>
          <p:cNvPr id="5" name="矩形 4"/>
          <p:cNvSpPr/>
          <p:nvPr/>
        </p:nvSpPr>
        <p:spPr>
          <a:xfrm>
            <a:off x="683568" y="265212"/>
            <a:ext cx="7128792" cy="1323439"/>
          </a:xfrm>
          <a:prstGeom prst="rect">
            <a:avLst/>
          </a:prstGeom>
        </p:spPr>
        <p:txBody>
          <a:bodyPr wrap="square">
            <a:spAutoFit/>
          </a:bodyPr>
          <a:lstStyle/>
          <a:p>
            <a:r>
              <a:rPr lang="zh-CN" altLang="en-US" sz="2400" b="1" dirty="0" smtClean="0">
                <a:solidFill>
                  <a:srgbClr val="C00000"/>
                </a:solidFill>
                <a:effectLst>
                  <a:outerShdw blurRad="38100" dist="38100" dir="2700000" algn="tl">
                    <a:srgbClr val="000000">
                      <a:alpha val="43137"/>
                    </a:srgbClr>
                  </a:outerShdw>
                </a:effectLst>
              </a:rPr>
              <a:t>思考：</a:t>
            </a:r>
            <a:endParaRPr lang="en-US" altLang="zh-CN" sz="2400" b="1" dirty="0" smtClean="0">
              <a:solidFill>
                <a:srgbClr val="C00000"/>
              </a:solidFill>
              <a:effectLst>
                <a:outerShdw blurRad="38100" dist="38100" dir="2700000" algn="tl">
                  <a:srgbClr val="000000">
                    <a:alpha val="43137"/>
                  </a:srgbClr>
                </a:outerShdw>
              </a:effectLst>
            </a:endParaRPr>
          </a:p>
          <a:p>
            <a:pPr indent="457200"/>
            <a:r>
              <a:rPr lang="zh-CN" altLang="en-US" sz="2800" b="1" dirty="0" smtClean="0">
                <a:solidFill>
                  <a:srgbClr val="1808E6"/>
                </a:solidFill>
                <a:effectLst>
                  <a:outerShdw blurRad="38100" dist="38100" dir="2700000" algn="tl">
                    <a:srgbClr val="000000">
                      <a:alpha val="43137"/>
                    </a:srgbClr>
                  </a:outerShdw>
                </a:effectLst>
              </a:rPr>
              <a:t>为什么</a:t>
            </a:r>
            <a:r>
              <a:rPr lang="en-US" altLang="zh-CN" sz="2800" b="1" dirty="0" smtClean="0">
                <a:solidFill>
                  <a:srgbClr val="1808E6"/>
                </a:solidFill>
                <a:effectLst>
                  <a:outerShdw blurRad="38100" dist="38100" dir="2700000" algn="tl">
                    <a:srgbClr val="000000">
                      <a:alpha val="43137"/>
                    </a:srgbClr>
                  </a:outerShdw>
                </a:effectLst>
              </a:rPr>
              <a:t>《</a:t>
            </a:r>
            <a:r>
              <a:rPr lang="zh-CN" altLang="en-US" sz="2800" b="1" dirty="0" smtClean="0">
                <a:solidFill>
                  <a:srgbClr val="1808E6"/>
                </a:solidFill>
                <a:effectLst>
                  <a:outerShdw blurRad="38100" dist="38100" dir="2700000" algn="tl">
                    <a:srgbClr val="000000">
                      <a:alpha val="43137"/>
                    </a:srgbClr>
                  </a:outerShdw>
                </a:effectLst>
              </a:rPr>
              <a:t>马关条约</a:t>
            </a:r>
            <a:r>
              <a:rPr lang="en-US" altLang="zh-CN" sz="2800" b="1" dirty="0" smtClean="0">
                <a:solidFill>
                  <a:srgbClr val="1808E6"/>
                </a:solidFill>
                <a:effectLst>
                  <a:outerShdw blurRad="38100" dist="38100" dir="2700000" algn="tl">
                    <a:srgbClr val="000000">
                      <a:alpha val="43137"/>
                    </a:srgbClr>
                  </a:outerShdw>
                </a:effectLst>
              </a:rPr>
              <a:t>》</a:t>
            </a:r>
            <a:r>
              <a:rPr lang="zh-CN" altLang="en-US" sz="2800" b="1" dirty="0" smtClean="0">
                <a:solidFill>
                  <a:srgbClr val="1808E6"/>
                </a:solidFill>
                <a:effectLst>
                  <a:outerShdw blurRad="38100" dist="38100" dir="2700000" algn="tl">
                    <a:srgbClr val="000000">
                      <a:alpha val="43137"/>
                    </a:srgbClr>
                  </a:outerShdw>
                </a:effectLst>
              </a:rPr>
              <a:t>是继</a:t>
            </a:r>
            <a:r>
              <a:rPr lang="en-US" altLang="zh-CN" sz="2800" b="1" dirty="0" smtClean="0">
                <a:solidFill>
                  <a:srgbClr val="1808E6"/>
                </a:solidFill>
                <a:effectLst>
                  <a:outerShdw blurRad="38100" dist="38100" dir="2700000" algn="tl">
                    <a:srgbClr val="000000">
                      <a:alpha val="43137"/>
                    </a:srgbClr>
                  </a:outerShdw>
                </a:effectLst>
              </a:rPr>
              <a:t>《</a:t>
            </a:r>
            <a:r>
              <a:rPr lang="zh-CN" altLang="en-US" sz="2800" b="1" dirty="0" smtClean="0">
                <a:solidFill>
                  <a:srgbClr val="1808E6"/>
                </a:solidFill>
                <a:effectLst>
                  <a:outerShdw blurRad="38100" dist="38100" dir="2700000" algn="tl">
                    <a:srgbClr val="000000">
                      <a:alpha val="43137"/>
                    </a:srgbClr>
                  </a:outerShdw>
                </a:effectLst>
              </a:rPr>
              <a:t>南京条约</a:t>
            </a:r>
            <a:r>
              <a:rPr lang="en-US" altLang="zh-CN" sz="2800" b="1" dirty="0" smtClean="0">
                <a:solidFill>
                  <a:srgbClr val="1808E6"/>
                </a:solidFill>
                <a:effectLst>
                  <a:outerShdw blurRad="38100" dist="38100" dir="2700000" algn="tl">
                    <a:srgbClr val="000000">
                      <a:alpha val="43137"/>
                    </a:srgbClr>
                  </a:outerShdw>
                </a:effectLst>
              </a:rPr>
              <a:t>》</a:t>
            </a:r>
            <a:r>
              <a:rPr lang="zh-CN" altLang="en-US" sz="2800" b="1" dirty="0" smtClean="0">
                <a:solidFill>
                  <a:srgbClr val="1808E6"/>
                </a:solidFill>
                <a:effectLst>
                  <a:outerShdw blurRad="38100" dist="38100" dir="2700000" algn="tl">
                    <a:srgbClr val="000000">
                      <a:alpha val="43137"/>
                    </a:srgbClr>
                  </a:outerShdw>
                </a:effectLst>
              </a:rPr>
              <a:t>之后危害中国最为严重的不平等条约？</a:t>
            </a:r>
            <a:endParaRPr lang="zh-CN" altLang="en-US" sz="2800" b="1" dirty="0">
              <a:solidFill>
                <a:srgbClr val="1808E6"/>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4337127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0965"/>
                                        </p:tgtEl>
                                        <p:attrNameLst>
                                          <p:attrName>style.visibility</p:attrName>
                                        </p:attrNameLst>
                                      </p:cBhvr>
                                      <p:to>
                                        <p:strVal val="visible"/>
                                      </p:to>
                                    </p:set>
                                    <p:animEffect transition="in" filter="dissolve">
                                      <p:cBhvr>
                                        <p:cTn id="12" dur="500"/>
                                        <p:tgtEl>
                                          <p:spTgt spid="409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5" grpId="0" autoUpdateAnimBg="0"/>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descr="50dad3766db19249b151b92a.jpg"/>
          <p:cNvPicPr>
            <a:picLocks noChangeAspect="1"/>
          </p:cNvPicPr>
          <p:nvPr/>
        </p:nvPicPr>
        <p:blipFill>
          <a:blip r:embed="rId2" cstate="print"/>
          <a:stretch>
            <a:fillRect/>
          </a:stretch>
        </p:blipFill>
        <p:spPr>
          <a:xfrm>
            <a:off x="0" y="697260"/>
            <a:ext cx="9144000" cy="5017740"/>
          </a:xfrm>
          <a:prstGeom prst="rect">
            <a:avLst/>
          </a:prstGeom>
        </p:spPr>
      </p:pic>
      <p:sp>
        <p:nvSpPr>
          <p:cNvPr id="4" name="TextBox 3"/>
          <p:cNvSpPr txBox="1"/>
          <p:nvPr/>
        </p:nvSpPr>
        <p:spPr>
          <a:xfrm>
            <a:off x="179512" y="157200"/>
            <a:ext cx="3278462" cy="461665"/>
          </a:xfrm>
          <a:prstGeom prst="rect">
            <a:avLst/>
          </a:prstGeom>
          <a:noFill/>
        </p:spPr>
        <p:txBody>
          <a:bodyPr wrap="none" rtlCol="0">
            <a:spAutoFit/>
          </a:bodyPr>
          <a:lstStyle/>
          <a:p>
            <a:r>
              <a:rPr lang="zh-CN" altLang="en-US" sz="2400" b="1" dirty="0" smtClean="0">
                <a:solidFill>
                  <a:srgbClr val="C00000"/>
                </a:solidFill>
                <a:effectLst>
                  <a:outerShdw blurRad="38100" dist="38100" dir="2700000" algn="tl">
                    <a:srgbClr val="000000">
                      <a:alpha val="43137"/>
                    </a:srgbClr>
                  </a:outerShdw>
                </a:effectLst>
              </a:rPr>
              <a:t>列强瓜分中国的狂潮：</a:t>
            </a:r>
            <a:endParaRPr lang="zh-CN" altLang="en-US" sz="2400" b="1"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12988476"/>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827584" y="757267"/>
            <a:ext cx="7416824" cy="830997"/>
          </a:xfrm>
          <a:prstGeom prst="rect">
            <a:avLst/>
          </a:prstGeom>
          <a:noFill/>
        </p:spPr>
        <p:txBody>
          <a:bodyPr wrap="square" rtlCol="0">
            <a:spAutoFit/>
          </a:bodyPr>
          <a:lstStyle/>
          <a:p>
            <a:pPr indent="457200"/>
            <a:r>
              <a:rPr lang="zh-CN" altLang="en-US" sz="2400" b="1" dirty="0" smtClean="0">
                <a:solidFill>
                  <a:srgbClr val="1808E6"/>
                </a:solidFill>
                <a:effectLst>
                  <a:outerShdw blurRad="38100" dist="38100" dir="2700000" algn="tl">
                    <a:srgbClr val="000000">
                      <a:alpha val="43137"/>
                    </a:srgbClr>
                  </a:outerShdw>
                </a:effectLst>
              </a:rPr>
              <a:t>甲午战争极大的刺激了清政府，特别是年轻的光绪帝。中国的知识分子开始深刻的思考战败的原因。</a:t>
            </a:r>
            <a:endParaRPr lang="zh-CN" altLang="en-US" sz="2400" b="1" dirty="0">
              <a:solidFill>
                <a:srgbClr val="1808E6"/>
              </a:solidFill>
              <a:effectLst>
                <a:outerShdw blurRad="38100" dist="38100" dir="2700000" algn="tl">
                  <a:srgbClr val="000000">
                    <a:alpha val="43137"/>
                  </a:srgbClr>
                </a:outerShdw>
              </a:effectLst>
            </a:endParaRPr>
          </a:p>
        </p:txBody>
      </p:sp>
      <p:pic>
        <p:nvPicPr>
          <p:cNvPr id="6" name="图片 5" descr="fda6c18ac0c1de41c9fc7ab9.jpg"/>
          <p:cNvPicPr>
            <a:picLocks noChangeAspect="1"/>
          </p:cNvPicPr>
          <p:nvPr/>
        </p:nvPicPr>
        <p:blipFill>
          <a:blip r:embed="rId2" cstate="print">
            <a:lum bright="22000" contrast="28000"/>
          </a:blip>
          <a:stretch>
            <a:fillRect/>
          </a:stretch>
        </p:blipFill>
        <p:spPr>
          <a:xfrm>
            <a:off x="5436096" y="1902437"/>
            <a:ext cx="3009528" cy="2796873"/>
          </a:xfrm>
          <a:prstGeom prst="rect">
            <a:avLst/>
          </a:prstGeom>
        </p:spPr>
      </p:pic>
      <p:sp>
        <p:nvSpPr>
          <p:cNvPr id="7" name="矩形 6"/>
          <p:cNvSpPr/>
          <p:nvPr/>
        </p:nvSpPr>
        <p:spPr>
          <a:xfrm>
            <a:off x="419857" y="1777380"/>
            <a:ext cx="4572000" cy="3046988"/>
          </a:xfrm>
          <a:prstGeom prst="rect">
            <a:avLst/>
          </a:prstGeom>
        </p:spPr>
        <p:txBody>
          <a:bodyPr>
            <a:spAutoFit/>
          </a:bodyPr>
          <a:lstStyle/>
          <a:p>
            <a:pPr indent="457200" algn="just"/>
            <a:r>
              <a:rPr lang="zh-CN" altLang="en-US" sz="2400" dirty="0" smtClean="0">
                <a:latin typeface="微软雅黑" panose="020B0503020204020204" pitchFamily="34" charset="-122"/>
                <a:ea typeface="微软雅黑" panose="020B0503020204020204" pitchFamily="34" charset="-122"/>
              </a:rPr>
              <a:t> </a:t>
            </a:r>
            <a:r>
              <a:rPr lang="zh-CN" altLang="en-US" sz="2400" dirty="0" smtClean="0">
                <a:solidFill>
                  <a:srgbClr val="C00000"/>
                </a:solidFill>
                <a:latin typeface="微软雅黑" panose="020B0503020204020204" pitchFamily="34" charset="-122"/>
                <a:ea typeface="微软雅黑" panose="020B0503020204020204" pitchFamily="34" charset="-122"/>
              </a:rPr>
              <a:t>伏乞皇上下诏鼓天下之气，迁都定天下之本，练兵强天下之势，变法成天下之治而已。窃认为今之为治，当以开创之势治天下，不当以守成之势治天下窃为皇上筹自强之策，计万世之安，非变通旧法，无以为治。</a:t>
            </a:r>
            <a:endParaRPr lang="en-US" altLang="zh-CN" sz="2400" dirty="0" smtClean="0">
              <a:solidFill>
                <a:srgbClr val="C00000"/>
              </a:solidFill>
              <a:latin typeface="微软雅黑" panose="020B0503020204020204" pitchFamily="34" charset="-122"/>
              <a:ea typeface="微软雅黑" panose="020B0503020204020204" pitchFamily="34" charset="-122"/>
            </a:endParaRPr>
          </a:p>
          <a:p>
            <a:pPr indent="457200" algn="r"/>
            <a:r>
              <a:rPr lang="zh-CN" altLang="en-US" sz="2400" dirty="0" smtClean="0">
                <a:solidFill>
                  <a:srgbClr val="C00000"/>
                </a:solidFill>
                <a:latin typeface="微软雅黑" panose="020B0503020204020204" pitchFamily="34" charset="-122"/>
                <a:ea typeface="微软雅黑" panose="020B0503020204020204" pitchFamily="34" charset="-122"/>
              </a:rPr>
              <a:t>——《公车上书》</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9" name="Text Box 3"/>
          <p:cNvSpPr txBox="1">
            <a:spLocks noChangeArrowheads="1"/>
          </p:cNvSpPr>
          <p:nvPr/>
        </p:nvSpPr>
        <p:spPr bwMode="auto">
          <a:xfrm>
            <a:off x="300162" y="172492"/>
            <a:ext cx="4811390" cy="584775"/>
          </a:xfrm>
          <a:prstGeom prst="rect">
            <a:avLst/>
          </a:prstGeom>
          <a:noFill/>
          <a:ln w="9525">
            <a:noFill/>
            <a:miter lim="800000"/>
            <a:headEnd/>
            <a:tailEnd/>
          </a:ln>
          <a:effectLst/>
        </p:spPr>
        <p:txBody>
          <a:bodyPr wrap="square">
            <a:spAutoFit/>
          </a:bodyPr>
          <a:lstStyle/>
          <a:p>
            <a:r>
              <a:rPr lang="zh-CN" altLang="en-US" sz="3200" dirty="0" smtClean="0">
                <a:latin typeface="隶书" pitchFamily="49" charset="-122"/>
                <a:ea typeface="隶书" pitchFamily="49" charset="-122"/>
              </a:rPr>
              <a:t>救亡图存：</a:t>
            </a:r>
            <a:endParaRPr lang="zh-CN" altLang="en-US" sz="3200" dirty="0">
              <a:latin typeface="隶书" pitchFamily="49" charset="-122"/>
              <a:ea typeface="隶书" pitchFamily="49" charset="-122"/>
            </a:endParaRPr>
          </a:p>
        </p:txBody>
      </p:sp>
    </p:spTree>
    <p:extLst>
      <p:ext uri="{BB962C8B-B14F-4D97-AF65-F5344CB8AC3E}">
        <p14:creationId xmlns:p14="http://schemas.microsoft.com/office/powerpoint/2010/main" val="3181134529"/>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up)">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4" name="Text Box 2">
            <a:hlinkClick r:id="" action="ppaction://noaction"/>
          </p:cNvPr>
          <p:cNvSpPr txBox="1">
            <a:spLocks noChangeArrowheads="1"/>
          </p:cNvSpPr>
          <p:nvPr/>
        </p:nvSpPr>
        <p:spPr bwMode="auto">
          <a:xfrm>
            <a:off x="395535" y="337220"/>
            <a:ext cx="8065195" cy="1200329"/>
          </a:xfrm>
          <a:prstGeom prst="rect">
            <a:avLst/>
          </a:prstGeom>
          <a:noFill/>
          <a:ln w="9525">
            <a:noFill/>
            <a:miter lim="800000"/>
            <a:headEnd/>
            <a:tailEnd/>
          </a:ln>
          <a:effectLst/>
        </p:spPr>
        <p:txBody>
          <a:bodyPr wrap="square">
            <a:spAutoFit/>
          </a:bodyPr>
          <a:lstStyle/>
          <a:p>
            <a:pPr algn="just"/>
            <a:r>
              <a:rPr lang="zh-CN" altLang="en-US" sz="2400" b="1" dirty="0">
                <a:latin typeface="微软雅黑" panose="020B0503020204020204" pitchFamily="34" charset="-122"/>
                <a:ea typeface="微软雅黑" panose="020B0503020204020204" pitchFamily="34" charset="-122"/>
              </a:rPr>
              <a:t>        </a:t>
            </a:r>
            <a:r>
              <a:rPr lang="zh-CN" altLang="en-US" sz="2400" b="1" dirty="0" smtClean="0">
                <a:latin typeface="微软雅黑" panose="020B0503020204020204" pitchFamily="34" charset="-122"/>
                <a:ea typeface="微软雅黑" panose="020B0503020204020204" pitchFamily="34" charset="-122"/>
              </a:rPr>
              <a:t>战争失败使中国</a:t>
            </a:r>
            <a:r>
              <a:rPr lang="zh-CN" altLang="en-US" sz="2400" b="1" dirty="0">
                <a:latin typeface="微软雅黑" panose="020B0503020204020204" pitchFamily="34" charset="-122"/>
                <a:ea typeface="微软雅黑" panose="020B0503020204020204" pitchFamily="34" charset="-122"/>
              </a:rPr>
              <a:t>各界人士始而震惊，继而奋起，以不同的形式展开了救亡图存的斗争。为挽救统治危机</a:t>
            </a:r>
            <a:r>
              <a:rPr lang="zh-CN" altLang="en-US" sz="2400" b="1" dirty="0" smtClean="0">
                <a:latin typeface="微软雅黑" panose="020B0503020204020204" pitchFamily="34" charset="-122"/>
                <a:ea typeface="微软雅黑" panose="020B0503020204020204" pitchFamily="34" charset="-122"/>
              </a:rPr>
              <a:t>，清</a:t>
            </a:r>
            <a:r>
              <a:rPr lang="zh-CN" altLang="en-US" sz="2400" b="1" dirty="0">
                <a:latin typeface="微软雅黑" panose="020B0503020204020204" pitchFamily="34" charset="-122"/>
                <a:ea typeface="微软雅黑" panose="020B0503020204020204" pitchFamily="34" charset="-122"/>
              </a:rPr>
              <a:t>王朝开始进行了</a:t>
            </a:r>
            <a:r>
              <a:rPr lang="zh-CN" altLang="en-US" sz="2400" b="1" dirty="0" smtClean="0">
                <a:latin typeface="微软雅黑" panose="020B0503020204020204" pitchFamily="34" charset="-122"/>
                <a:ea typeface="微软雅黑" panose="020B0503020204020204" pitchFamily="34" charset="-122"/>
              </a:rPr>
              <a:t>军事改革。</a:t>
            </a:r>
            <a:endParaRPr lang="zh-CN" altLang="en-US" sz="2400" b="1" dirty="0">
              <a:latin typeface="微软雅黑" panose="020B0503020204020204" pitchFamily="34" charset="-122"/>
              <a:ea typeface="微软雅黑" panose="020B0503020204020204" pitchFamily="34" charset="-122"/>
            </a:endParaRPr>
          </a:p>
        </p:txBody>
      </p:sp>
      <p:grpSp>
        <p:nvGrpSpPr>
          <p:cNvPr id="2" name="Group 6"/>
          <p:cNvGrpSpPr>
            <a:grpSpLocks/>
          </p:cNvGrpSpPr>
          <p:nvPr/>
        </p:nvGrpSpPr>
        <p:grpSpPr bwMode="auto">
          <a:xfrm>
            <a:off x="683568" y="1920964"/>
            <a:ext cx="8064501" cy="3108059"/>
            <a:chOff x="602" y="1776"/>
            <a:chExt cx="5080" cy="2205"/>
          </a:xfrm>
        </p:grpSpPr>
        <p:pic>
          <p:nvPicPr>
            <p:cNvPr id="44036" name="Picture 4" descr="小站练兵">
              <a:hlinkClick r:id="rId2" action="ppaction://hlinksldjump"/>
            </p:cNvPr>
            <p:cNvPicPr>
              <a:picLocks noChangeAspect="1" noChangeArrowheads="1"/>
            </p:cNvPicPr>
            <p:nvPr/>
          </p:nvPicPr>
          <p:blipFill>
            <a:blip r:embed="rId3" cstate="print"/>
            <a:srcRect/>
            <a:stretch>
              <a:fillRect/>
            </a:stretch>
          </p:blipFill>
          <p:spPr bwMode="auto">
            <a:xfrm>
              <a:off x="602" y="2041"/>
              <a:ext cx="2744" cy="1730"/>
            </a:xfrm>
            <a:prstGeom prst="rect">
              <a:avLst/>
            </a:prstGeom>
            <a:noFill/>
          </p:spPr>
        </p:pic>
        <p:sp>
          <p:nvSpPr>
            <p:cNvPr id="44037" name="Text Box 5"/>
            <p:cNvSpPr txBox="1">
              <a:spLocks noChangeArrowheads="1"/>
            </p:cNvSpPr>
            <p:nvPr/>
          </p:nvSpPr>
          <p:spPr bwMode="auto">
            <a:xfrm>
              <a:off x="3414" y="1776"/>
              <a:ext cx="2268" cy="2205"/>
            </a:xfrm>
            <a:prstGeom prst="rect">
              <a:avLst/>
            </a:prstGeom>
            <a:noFill/>
            <a:ln w="9525">
              <a:noFill/>
              <a:miter lim="800000"/>
              <a:headEnd/>
              <a:tailEnd/>
            </a:ln>
            <a:effectLst/>
          </p:spPr>
          <p:txBody>
            <a:bodyPr wrap="square">
              <a:spAutoFit/>
            </a:bodyPr>
            <a:lstStyle/>
            <a:p>
              <a:pPr algn="just"/>
              <a:r>
                <a:rPr lang="zh-CN" altLang="en-US" sz="2800" dirty="0">
                  <a:solidFill>
                    <a:srgbClr val="FF9900"/>
                  </a:solidFill>
                </a:rPr>
                <a:t>        </a:t>
              </a:r>
              <a:r>
                <a:rPr lang="zh-CN" altLang="en-US" sz="2400" dirty="0"/>
                <a:t>参与天津</a:t>
              </a:r>
              <a:r>
                <a:rPr lang="zh-CN" altLang="en-US" sz="2400" dirty="0" smtClean="0"/>
                <a:t>小站</a:t>
              </a:r>
              <a:r>
                <a:rPr lang="zh-CN" altLang="en-US" sz="2400" dirty="0"/>
                <a:t>练兵的将领</a:t>
              </a:r>
              <a:r>
                <a:rPr lang="zh-CN" altLang="en-US" sz="2400" dirty="0" smtClean="0"/>
                <a:t>：</a:t>
              </a:r>
              <a:endParaRPr lang="en-US" altLang="zh-CN" sz="2400" dirty="0" smtClean="0"/>
            </a:p>
            <a:p>
              <a:pPr algn="just"/>
              <a:r>
                <a:rPr lang="zh-CN" altLang="en-US" sz="2400" dirty="0" smtClean="0"/>
                <a:t>上</a:t>
              </a:r>
              <a:r>
                <a:rPr lang="zh-CN" altLang="en-US" sz="2400" dirty="0"/>
                <a:t>排自左至右</a:t>
              </a:r>
              <a:r>
                <a:rPr lang="zh-CN" altLang="en-US" sz="2400" dirty="0" smtClean="0"/>
                <a:t>：</a:t>
              </a:r>
              <a:r>
                <a:rPr lang="zh-CN" altLang="en-US" sz="2400" b="1" dirty="0" smtClean="0">
                  <a:solidFill>
                    <a:srgbClr val="C00000"/>
                  </a:solidFill>
                  <a:effectLst>
                    <a:outerShdw blurRad="38100" dist="38100" dir="2700000" algn="tl">
                      <a:srgbClr val="000000">
                        <a:alpha val="43137"/>
                      </a:srgbClr>
                    </a:outerShdw>
                  </a:effectLst>
                </a:rPr>
                <a:t>冯国璋</a:t>
              </a:r>
              <a:r>
                <a:rPr lang="zh-CN" altLang="en-US" sz="2400" b="1" dirty="0">
                  <a:solidFill>
                    <a:srgbClr val="C00000"/>
                  </a:solidFill>
                  <a:effectLst>
                    <a:outerShdw blurRad="38100" dist="38100" dir="2700000" algn="tl">
                      <a:srgbClr val="000000">
                        <a:alpha val="43137"/>
                      </a:srgbClr>
                    </a:outerShdw>
                  </a:effectLst>
                </a:rPr>
                <a:t>、</a:t>
              </a:r>
              <a:r>
                <a:rPr lang="zh-CN" altLang="en-US" sz="2400" b="1" dirty="0" smtClean="0">
                  <a:solidFill>
                    <a:srgbClr val="C00000"/>
                  </a:solidFill>
                  <a:effectLst>
                    <a:outerShdw blurRad="38100" dist="38100" dir="2700000" algn="tl">
                      <a:srgbClr val="000000">
                        <a:alpha val="43137"/>
                      </a:srgbClr>
                    </a:outerShdw>
                  </a:effectLst>
                </a:rPr>
                <a:t>袁世凯、徐世昌</a:t>
              </a:r>
              <a:r>
                <a:rPr lang="zh-CN" altLang="en-US" sz="2400" b="1" dirty="0">
                  <a:solidFill>
                    <a:srgbClr val="C00000"/>
                  </a:solidFill>
                  <a:effectLst>
                    <a:outerShdw blurRad="38100" dist="38100" dir="2700000" algn="tl">
                      <a:srgbClr val="000000">
                        <a:alpha val="43137"/>
                      </a:srgbClr>
                    </a:outerShdw>
                  </a:effectLst>
                </a:rPr>
                <a:t>、</a:t>
              </a:r>
              <a:r>
                <a:rPr lang="zh-CN" altLang="en-US" sz="2400" b="1" dirty="0" smtClean="0">
                  <a:solidFill>
                    <a:srgbClr val="C00000"/>
                  </a:solidFill>
                  <a:effectLst>
                    <a:outerShdw blurRad="38100" dist="38100" dir="2700000" algn="tl">
                      <a:srgbClr val="000000">
                        <a:alpha val="43137"/>
                      </a:srgbClr>
                    </a:outerShdw>
                  </a:effectLst>
                </a:rPr>
                <a:t>段芝贵张勋；</a:t>
              </a:r>
              <a:endParaRPr lang="en-US" altLang="zh-CN" sz="2400" b="1" dirty="0" smtClean="0">
                <a:solidFill>
                  <a:srgbClr val="C00000"/>
                </a:solidFill>
                <a:effectLst>
                  <a:outerShdw blurRad="38100" dist="38100" dir="2700000" algn="tl">
                    <a:srgbClr val="000000">
                      <a:alpha val="43137"/>
                    </a:srgbClr>
                  </a:outerShdw>
                </a:effectLst>
              </a:endParaRPr>
            </a:p>
            <a:p>
              <a:pPr algn="just"/>
              <a:r>
                <a:rPr lang="zh-CN" altLang="en-US" sz="2400" dirty="0" smtClean="0"/>
                <a:t>下</a:t>
              </a:r>
              <a:r>
                <a:rPr lang="zh-CN" altLang="en-US" sz="2400" dirty="0"/>
                <a:t>排自</a:t>
              </a:r>
              <a:r>
                <a:rPr lang="zh-CN" altLang="en-US" sz="2400" dirty="0" smtClean="0"/>
                <a:t>左至</a:t>
              </a:r>
              <a:r>
                <a:rPr lang="zh-CN" altLang="en-US" sz="2400" dirty="0"/>
                <a:t>右：</a:t>
              </a:r>
              <a:r>
                <a:rPr lang="zh-CN" altLang="en-US" sz="2400" b="1" dirty="0">
                  <a:solidFill>
                    <a:srgbClr val="C00000"/>
                  </a:solidFill>
                  <a:effectLst>
                    <a:outerShdw blurRad="38100" dist="38100" dir="2700000" algn="tl">
                      <a:srgbClr val="000000">
                        <a:alpha val="43137"/>
                      </a:srgbClr>
                    </a:outerShdw>
                  </a:effectLst>
                </a:rPr>
                <a:t>段祺瑞</a:t>
              </a:r>
              <a:r>
                <a:rPr lang="zh-CN" altLang="en-US" sz="2400" b="1" dirty="0" smtClean="0">
                  <a:solidFill>
                    <a:srgbClr val="C00000"/>
                  </a:solidFill>
                  <a:effectLst>
                    <a:outerShdw blurRad="38100" dist="38100" dir="2700000" algn="tl">
                      <a:srgbClr val="000000">
                        <a:alpha val="43137"/>
                      </a:srgbClr>
                    </a:outerShdw>
                  </a:effectLst>
                </a:rPr>
                <a:t>、曹锟</a:t>
              </a:r>
              <a:r>
                <a:rPr lang="zh-CN" altLang="en-US" sz="2400" b="1" dirty="0">
                  <a:solidFill>
                    <a:srgbClr val="C00000"/>
                  </a:solidFill>
                  <a:effectLst>
                    <a:outerShdw blurRad="38100" dist="38100" dir="2700000" algn="tl">
                      <a:srgbClr val="000000">
                        <a:alpha val="43137"/>
                      </a:srgbClr>
                    </a:outerShdw>
                  </a:effectLst>
                </a:rPr>
                <a:t>、姜桂题</a:t>
              </a:r>
              <a:r>
                <a:rPr lang="zh-CN" altLang="en-US" sz="2400" b="1" dirty="0" smtClean="0">
                  <a:solidFill>
                    <a:srgbClr val="C00000"/>
                  </a:solidFill>
                  <a:effectLst>
                    <a:outerShdw blurRad="38100" dist="38100" dir="2700000" algn="tl">
                      <a:srgbClr val="000000">
                        <a:alpha val="43137"/>
                      </a:srgbClr>
                    </a:outerShdw>
                  </a:effectLst>
                </a:rPr>
                <a:t>、张怀芝</a:t>
              </a:r>
              <a:r>
                <a:rPr lang="zh-CN" altLang="en-US" sz="2400" b="1" dirty="0">
                  <a:solidFill>
                    <a:srgbClr val="C00000"/>
                  </a:solidFill>
                  <a:effectLst>
                    <a:outerShdw blurRad="38100" dist="38100" dir="2700000" algn="tl">
                      <a:srgbClr val="000000">
                        <a:alpha val="43137"/>
                      </a:srgbClr>
                    </a:outerShdw>
                  </a:effectLst>
                </a:rPr>
                <a:t>、倪嗣冲</a:t>
              </a:r>
            </a:p>
          </p:txBody>
        </p:sp>
      </p:grpSp>
    </p:spTree>
    <p:extLst>
      <p:ext uri="{BB962C8B-B14F-4D97-AF65-F5344CB8AC3E}">
        <p14:creationId xmlns:p14="http://schemas.microsoft.com/office/powerpoint/2010/main" val="187130495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4034"/>
                                        </p:tgtEl>
                                        <p:attrNameLst>
                                          <p:attrName>style.visibility</p:attrName>
                                        </p:attrNameLst>
                                      </p:cBhvr>
                                      <p:to>
                                        <p:strVal val="visible"/>
                                      </p:to>
                                    </p:set>
                                    <p:animEffect transition="in" filter="dissolve">
                                      <p:cBhvr>
                                        <p:cTn id="7" dur="500"/>
                                        <p:tgtEl>
                                          <p:spTgt spid="44034"/>
                                        </p:tgtEl>
                                      </p:cBhvr>
                                    </p:animEffect>
                                  </p:childTnLst>
                                </p:cTn>
                              </p:par>
                            </p:childTnLst>
                          </p:cTn>
                        </p:par>
                        <p:par>
                          <p:cTn id="8" fill="hold">
                            <p:stCondLst>
                              <p:cond delay="500"/>
                            </p:stCondLst>
                            <p:childTnLst>
                              <p:par>
                                <p:cTn id="9" presetID="22" presetClass="entr" presetSubtype="8" fill="hold" nodeType="afterEffect">
                                  <p:stCondLst>
                                    <p:cond delay="100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4"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2623" t="11021" r="33565" b="39460"/>
          <a:stretch/>
        </p:blipFill>
        <p:spPr bwMode="auto">
          <a:xfrm>
            <a:off x="611560" y="337220"/>
            <a:ext cx="7757864" cy="4726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0565345"/>
      </p:ext>
    </p:extLst>
  </p:cSld>
  <p:clrMapOvr>
    <a:masterClrMapping/>
  </p:clrMapOvr>
  <p:transition spd="slow">
    <p:split orient="ver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Text Box 3"/>
          <p:cNvSpPr txBox="1">
            <a:spLocks noChangeArrowheads="1"/>
          </p:cNvSpPr>
          <p:nvPr/>
        </p:nvSpPr>
        <p:spPr bwMode="auto">
          <a:xfrm>
            <a:off x="539552" y="337220"/>
            <a:ext cx="7401694" cy="584775"/>
          </a:xfrm>
          <a:prstGeom prst="rect">
            <a:avLst/>
          </a:prstGeom>
          <a:noFill/>
          <a:ln w="9525">
            <a:noFill/>
            <a:miter lim="800000"/>
            <a:headEnd/>
            <a:tailEnd/>
          </a:ln>
          <a:effectLst/>
        </p:spPr>
        <p:txBody>
          <a:bodyPr wrap="square">
            <a:spAutoFit/>
          </a:bodyPr>
          <a:lstStyle/>
          <a:p>
            <a:r>
              <a:rPr lang="zh-CN" altLang="en-US" sz="3200" b="1" dirty="0" smtClean="0">
                <a:solidFill>
                  <a:srgbClr val="C00000"/>
                </a:solidFill>
                <a:effectLst>
                  <a:outerShdw blurRad="38100" dist="38100" dir="2700000" algn="tl">
                    <a:srgbClr val="000000">
                      <a:alpha val="43137"/>
                    </a:srgbClr>
                  </a:outerShdw>
                </a:effectLst>
              </a:rPr>
              <a:t>义和团运动</a:t>
            </a:r>
            <a:r>
              <a:rPr lang="zh-CN" altLang="en-US" sz="3200" b="1" dirty="0">
                <a:solidFill>
                  <a:srgbClr val="C00000"/>
                </a:solidFill>
                <a:effectLst>
                  <a:outerShdw blurRad="38100" dist="38100" dir="2700000" algn="tl">
                    <a:srgbClr val="000000">
                      <a:alpha val="43137"/>
                    </a:srgbClr>
                  </a:outerShdw>
                </a:effectLst>
              </a:rPr>
              <a:t>爆发的原因、时间和概况：</a:t>
            </a:r>
          </a:p>
        </p:txBody>
      </p:sp>
      <p:sp>
        <p:nvSpPr>
          <p:cNvPr id="45061" name="Text Box 5"/>
          <p:cNvSpPr txBox="1">
            <a:spLocks noChangeArrowheads="1"/>
          </p:cNvSpPr>
          <p:nvPr/>
        </p:nvSpPr>
        <p:spPr bwMode="auto">
          <a:xfrm>
            <a:off x="323528" y="997294"/>
            <a:ext cx="8524056" cy="4228850"/>
          </a:xfrm>
          <a:prstGeom prst="rect">
            <a:avLst/>
          </a:prstGeom>
          <a:noFill/>
          <a:ln w="9525">
            <a:noFill/>
            <a:miter lim="800000"/>
            <a:headEnd/>
            <a:tailEnd/>
          </a:ln>
          <a:effectLst/>
        </p:spPr>
        <p:txBody>
          <a:bodyPr wrap="square">
            <a:spAutoFit/>
          </a:bodyPr>
          <a:lstStyle/>
          <a:p>
            <a:pPr algn="just">
              <a:lnSpc>
                <a:spcPct val="120000"/>
              </a:lnSpc>
            </a:pPr>
            <a:r>
              <a:rPr lang="zh-CN" altLang="en-US" sz="2800" b="1" dirty="0">
                <a:latin typeface="微软雅黑" panose="020B0503020204020204" pitchFamily="34" charset="-122"/>
                <a:ea typeface="微软雅黑" panose="020B0503020204020204" pitchFamily="34" charset="-122"/>
              </a:rPr>
              <a:t>        19世纪末，一些教会和传教士倚仗</a:t>
            </a:r>
            <a:r>
              <a:rPr lang="zh-CN" altLang="en-US" sz="2800" b="1" dirty="0" smtClean="0">
                <a:latin typeface="微软雅黑" panose="020B0503020204020204" pitchFamily="34" charset="-122"/>
                <a:ea typeface="微软雅黑" panose="020B0503020204020204" pitchFamily="34" charset="-122"/>
              </a:rPr>
              <a:t>不平等条约</a:t>
            </a:r>
            <a:r>
              <a:rPr lang="zh-CN" altLang="en-US" sz="2800" b="1" dirty="0">
                <a:latin typeface="微软雅黑" panose="020B0503020204020204" pitchFamily="34" charset="-122"/>
                <a:ea typeface="微软雅黑" panose="020B0503020204020204" pitchFamily="34" charset="-122"/>
              </a:rPr>
              <a:t>为非作歹，激起人民的不满。1898年，山东</a:t>
            </a:r>
            <a:r>
              <a:rPr lang="zh-CN" altLang="en-US" sz="2800" b="1" dirty="0" smtClean="0">
                <a:latin typeface="微软雅黑" panose="020B0503020204020204" pitchFamily="34" charset="-122"/>
                <a:ea typeface="微软雅黑" panose="020B0503020204020204" pitchFamily="34" charset="-122"/>
              </a:rPr>
              <a:t>冠县</a:t>
            </a:r>
            <a:r>
              <a:rPr lang="zh-CN" altLang="en-US" sz="2800" b="1" dirty="0">
                <a:latin typeface="微软雅黑" panose="020B0503020204020204" pitchFamily="34" charset="-122"/>
                <a:ea typeface="微软雅黑" panose="020B0503020204020204" pitchFamily="34" charset="-122"/>
              </a:rPr>
              <a:t>的反洋教斗争揭开了义和团反帝爱国运动的</a:t>
            </a:r>
            <a:r>
              <a:rPr lang="zh-CN" altLang="en-US" sz="2800" b="1" dirty="0" smtClean="0">
                <a:latin typeface="微软雅黑" panose="020B0503020204020204" pitchFamily="34" charset="-122"/>
                <a:ea typeface="微软雅黑" panose="020B0503020204020204" pitchFamily="34" charset="-122"/>
              </a:rPr>
              <a:t>序幕</a:t>
            </a:r>
            <a:r>
              <a:rPr lang="zh-CN" altLang="en-US" sz="2800" b="1" dirty="0">
                <a:latin typeface="微软雅黑" panose="020B0503020204020204" pitchFamily="34" charset="-122"/>
                <a:ea typeface="微软雅黑" panose="020B0503020204020204" pitchFamily="34" charset="-122"/>
              </a:rPr>
              <a:t>。义和团</a:t>
            </a:r>
            <a:r>
              <a:rPr lang="zh-CN" altLang="en-US" sz="2800" b="1" dirty="0" smtClean="0">
                <a:latin typeface="微软雅黑" panose="020B0503020204020204" pitchFamily="34" charset="-122"/>
                <a:ea typeface="微软雅黑" panose="020B0503020204020204" pitchFamily="34" charset="-122"/>
              </a:rPr>
              <a:t>提出</a:t>
            </a:r>
            <a:r>
              <a:rPr lang="zh-CN" altLang="en-US" sz="2800" b="1" dirty="0" smtClean="0">
                <a:solidFill>
                  <a:srgbClr val="C00000"/>
                </a:solidFill>
                <a:latin typeface="微软雅黑" panose="020B0503020204020204" pitchFamily="34" charset="-122"/>
                <a:ea typeface="微软雅黑" panose="020B0503020204020204" pitchFamily="34" charset="-122"/>
              </a:rPr>
              <a:t>“</a:t>
            </a:r>
            <a:r>
              <a:rPr lang="zh-CN" altLang="en-US" sz="2800" b="1" dirty="0">
                <a:solidFill>
                  <a:srgbClr val="C00000"/>
                </a:solidFill>
                <a:latin typeface="微软雅黑" panose="020B0503020204020204" pitchFamily="34" charset="-122"/>
                <a:ea typeface="微软雅黑" panose="020B0503020204020204" pitchFamily="34" charset="-122"/>
              </a:rPr>
              <a:t>扶清灭洋”</a:t>
            </a:r>
            <a:r>
              <a:rPr lang="zh-CN" altLang="en-US" sz="2800" b="1" dirty="0">
                <a:latin typeface="微软雅黑" panose="020B0503020204020204" pitchFamily="34" charset="-122"/>
                <a:ea typeface="微软雅黑" panose="020B0503020204020204" pitchFamily="34" charset="-122"/>
              </a:rPr>
              <a:t>的口号，得到</a:t>
            </a:r>
            <a:r>
              <a:rPr lang="zh-CN" altLang="en-US" sz="2800" b="1" dirty="0" smtClean="0">
                <a:latin typeface="微软雅黑" panose="020B0503020204020204" pitchFamily="34" charset="-122"/>
                <a:ea typeface="微软雅黑" panose="020B0503020204020204" pitchFamily="34" charset="-122"/>
              </a:rPr>
              <a:t>一部分清朝</a:t>
            </a:r>
            <a:r>
              <a:rPr lang="zh-CN" altLang="en-US" sz="2800" b="1" dirty="0">
                <a:latin typeface="微软雅黑" panose="020B0503020204020204" pitchFamily="34" charset="-122"/>
                <a:ea typeface="微软雅黑" panose="020B0503020204020204" pitchFamily="34" charset="-122"/>
              </a:rPr>
              <a:t>官员的支持，势力迅速遍及京津地区</a:t>
            </a:r>
            <a:r>
              <a:rPr lang="zh-CN" altLang="en-US" sz="2800" b="1" dirty="0" smtClean="0">
                <a:latin typeface="微软雅黑" panose="020B0503020204020204" pitchFamily="34" charset="-122"/>
                <a:ea typeface="微软雅黑" panose="020B0503020204020204" pitchFamily="34" charset="-122"/>
              </a:rPr>
              <a:t>。由于</a:t>
            </a:r>
            <a:r>
              <a:rPr lang="zh-CN" altLang="en-US" sz="2800" b="1" dirty="0">
                <a:latin typeface="微软雅黑" panose="020B0503020204020204" pitchFamily="34" charset="-122"/>
                <a:ea typeface="微软雅黑" panose="020B0503020204020204" pitchFamily="34" charset="-122"/>
              </a:rPr>
              <a:t>义和团运动危及清政府的统治，以</a:t>
            </a:r>
            <a:r>
              <a:rPr lang="zh-CN" altLang="en-US" sz="2800" b="1" dirty="0" smtClean="0">
                <a:latin typeface="微软雅黑" panose="020B0503020204020204" pitchFamily="34" charset="-122"/>
                <a:ea typeface="微软雅黑" panose="020B0503020204020204" pitchFamily="34" charset="-122"/>
              </a:rPr>
              <a:t>慈禧太后</a:t>
            </a:r>
            <a:r>
              <a:rPr lang="zh-CN" altLang="en-US" sz="2800" b="1" dirty="0">
                <a:latin typeface="微软雅黑" panose="020B0503020204020204" pitchFamily="34" charset="-122"/>
                <a:ea typeface="微软雅黑" panose="020B0503020204020204" pitchFamily="34" charset="-122"/>
              </a:rPr>
              <a:t>为首的清政府由开始的利用</a:t>
            </a:r>
            <a:r>
              <a:rPr lang="zh-CN" altLang="en-US" sz="2800" b="1" dirty="0" smtClean="0">
                <a:latin typeface="微软雅黑" panose="020B0503020204020204" pitchFamily="34" charset="-122"/>
                <a:ea typeface="微软雅黑" panose="020B0503020204020204" pitchFamily="34" charset="-122"/>
              </a:rPr>
              <a:t>转为</a:t>
            </a:r>
            <a:r>
              <a:rPr lang="zh-CN" altLang="en-US" sz="2800" b="1" dirty="0" smtClean="0">
                <a:solidFill>
                  <a:srgbClr val="C00000"/>
                </a:solidFill>
                <a:latin typeface="微软雅黑" panose="020B0503020204020204" pitchFamily="34" charset="-122"/>
                <a:ea typeface="微软雅黑" panose="020B0503020204020204" pitchFamily="34" charset="-122"/>
              </a:rPr>
              <a:t>“剿灭”</a:t>
            </a:r>
            <a:r>
              <a:rPr lang="zh-CN" altLang="en-US" sz="2800" b="1" dirty="0">
                <a:latin typeface="微软雅黑" panose="020B0503020204020204" pitchFamily="34" charset="-122"/>
                <a:ea typeface="微软雅黑" panose="020B0503020204020204" pitchFamily="34" charset="-122"/>
              </a:rPr>
              <a:t>。</a:t>
            </a:r>
            <a:r>
              <a:rPr lang="zh-CN" altLang="en-US" sz="2800" b="1" dirty="0" smtClean="0">
                <a:latin typeface="微软雅黑" panose="020B0503020204020204" pitchFamily="34" charset="-122"/>
                <a:ea typeface="微软雅黑" panose="020B0503020204020204" pitchFamily="34" charset="-122"/>
              </a:rPr>
              <a:t>在中外</a:t>
            </a:r>
            <a:r>
              <a:rPr lang="zh-CN" altLang="en-US" sz="2800" b="1" dirty="0">
                <a:latin typeface="微软雅黑" panose="020B0503020204020204" pitchFamily="34" charset="-122"/>
                <a:ea typeface="微软雅黑" panose="020B0503020204020204" pitchFamily="34" charset="-122"/>
              </a:rPr>
              <a:t>反动势力的</a:t>
            </a:r>
            <a:r>
              <a:rPr lang="zh-CN" altLang="en-US" sz="2800" b="1" dirty="0">
                <a:solidFill>
                  <a:srgbClr val="C00000"/>
                </a:solidFill>
                <a:latin typeface="微软雅黑" panose="020B0503020204020204" pitchFamily="34" charset="-122"/>
                <a:ea typeface="微软雅黑" panose="020B0503020204020204" pitchFamily="34" charset="-122"/>
              </a:rPr>
              <a:t>联合绞杀</a:t>
            </a:r>
            <a:r>
              <a:rPr lang="zh-CN" altLang="en-US" sz="2800" b="1" dirty="0">
                <a:latin typeface="微软雅黑" panose="020B0503020204020204" pitchFamily="34" charset="-122"/>
                <a:ea typeface="微软雅黑" panose="020B0503020204020204" pitchFamily="34" charset="-122"/>
              </a:rPr>
              <a:t>下，义和团运动失败。</a:t>
            </a:r>
          </a:p>
        </p:txBody>
      </p:sp>
    </p:spTree>
    <p:extLst>
      <p:ext uri="{BB962C8B-B14F-4D97-AF65-F5344CB8AC3E}">
        <p14:creationId xmlns:p14="http://schemas.microsoft.com/office/powerpoint/2010/main" val="382971477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5059"/>
                                        </p:tgtEl>
                                        <p:attrNameLst>
                                          <p:attrName>style.visibility</p:attrName>
                                        </p:attrNameLst>
                                      </p:cBhvr>
                                      <p:to>
                                        <p:strVal val="visible"/>
                                      </p:to>
                                    </p:set>
                                    <p:animEffect transition="in" filter="wipe(up)">
                                      <p:cBhvr>
                                        <p:cTn id="7" dur="500"/>
                                        <p:tgtEl>
                                          <p:spTgt spid="4505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5061"/>
                                        </p:tgtEl>
                                        <p:attrNameLst>
                                          <p:attrName>style.visibility</p:attrName>
                                        </p:attrNameLst>
                                      </p:cBhvr>
                                      <p:to>
                                        <p:strVal val="visible"/>
                                      </p:to>
                                    </p:set>
                                    <p:animEffect transition="in" filter="dissolve">
                                      <p:cBhvr>
                                        <p:cTn id="12" dur="500"/>
                                        <p:tgtEl>
                                          <p:spTgt spid="450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autoUpdateAnimBg="0"/>
      <p:bldP spid="45061"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626" y="381000"/>
            <a:ext cx="3635375" cy="2700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35843" name="Text Box 3"/>
          <p:cNvSpPr txBox="1">
            <a:spLocks noChangeArrowheads="1"/>
          </p:cNvSpPr>
          <p:nvPr/>
        </p:nvSpPr>
        <p:spPr bwMode="auto">
          <a:xfrm>
            <a:off x="395288" y="2197365"/>
            <a:ext cx="5040312" cy="1040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800" b="1">
                <a:solidFill>
                  <a:srgbClr val="FF0000"/>
                </a:solidFill>
                <a:latin typeface="黑体" pitchFamily="49" charset="-122"/>
                <a:ea typeface="黑体" pitchFamily="49" charset="-122"/>
              </a:rPr>
              <a:t>◆性质：以农民为主体的反帝</a:t>
            </a:r>
          </a:p>
          <a:p>
            <a:pPr>
              <a:lnSpc>
                <a:spcPct val="70000"/>
              </a:lnSpc>
              <a:spcBef>
                <a:spcPct val="50000"/>
              </a:spcBef>
            </a:pPr>
            <a:r>
              <a:rPr lang="zh-CN" altLang="zh-CN" sz="2800" b="1">
                <a:solidFill>
                  <a:srgbClr val="FF0000"/>
                </a:solidFill>
                <a:latin typeface="黑体" pitchFamily="49" charset="-122"/>
                <a:ea typeface="黑体" pitchFamily="49" charset="-122"/>
              </a:rPr>
              <a:t>        爱国运动。</a:t>
            </a:r>
          </a:p>
        </p:txBody>
      </p:sp>
      <p:sp>
        <p:nvSpPr>
          <p:cNvPr id="35847" name="Text Box 7"/>
          <p:cNvSpPr txBox="1">
            <a:spLocks noChangeArrowheads="1"/>
          </p:cNvSpPr>
          <p:nvPr/>
        </p:nvSpPr>
        <p:spPr bwMode="auto">
          <a:xfrm>
            <a:off x="755651" y="517261"/>
            <a:ext cx="48244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sp>
        <p:nvSpPr>
          <p:cNvPr id="35848" name="Text Box 8"/>
          <p:cNvSpPr txBox="1">
            <a:spLocks noChangeArrowheads="1"/>
          </p:cNvSpPr>
          <p:nvPr/>
        </p:nvSpPr>
        <p:spPr bwMode="auto">
          <a:xfrm>
            <a:off x="323851" y="277813"/>
            <a:ext cx="5040313" cy="646331"/>
          </a:xfrm>
          <a:prstGeom prst="rect">
            <a:avLst/>
          </a:prstGeom>
          <a:noFill/>
          <a:ln w="19050" cmpd="sng">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Clr>
                <a:srgbClr val="CC3300"/>
              </a:buClr>
              <a:buSzPct val="80000"/>
              <a:buFont typeface="Wingdings" pitchFamily="2" charset="2"/>
              <a:buNone/>
            </a:pPr>
            <a:r>
              <a:rPr lang="zh-CN" altLang="zh-CN" sz="3600" b="1">
                <a:latin typeface="黑体" pitchFamily="49" charset="-122"/>
                <a:ea typeface="黑体" pitchFamily="49" charset="-122"/>
              </a:rPr>
              <a:t>义和团运动</a:t>
            </a:r>
            <a:r>
              <a:rPr lang="zh-CN" altLang="zh-CN" sz="3200" b="1">
                <a:latin typeface="黑体" pitchFamily="49" charset="-122"/>
                <a:ea typeface="黑体" pitchFamily="49" charset="-122"/>
              </a:rPr>
              <a:t>(1899</a:t>
            </a:r>
            <a:r>
              <a:rPr lang="zh-CN" altLang="zh-CN" sz="3200" b="1">
                <a:latin typeface="Arial"/>
                <a:ea typeface="黑体" pitchFamily="49" charset="-122"/>
              </a:rPr>
              <a:t>—</a:t>
            </a:r>
            <a:r>
              <a:rPr lang="zh-CN" altLang="zh-CN" sz="3200" b="1">
                <a:latin typeface="黑体" pitchFamily="49" charset="-122"/>
                <a:ea typeface="黑体" pitchFamily="49" charset="-122"/>
              </a:rPr>
              <a:t>1900)</a:t>
            </a:r>
          </a:p>
        </p:txBody>
      </p:sp>
      <p:sp>
        <p:nvSpPr>
          <p:cNvPr id="35849" name="Text Box 9"/>
          <p:cNvSpPr txBox="1">
            <a:spLocks noChangeArrowheads="1"/>
          </p:cNvSpPr>
          <p:nvPr/>
        </p:nvSpPr>
        <p:spPr bwMode="auto">
          <a:xfrm>
            <a:off x="395289" y="1057011"/>
            <a:ext cx="374332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800" b="1" dirty="0">
                <a:solidFill>
                  <a:srgbClr val="FF0000"/>
                </a:solidFill>
                <a:latin typeface="黑体" pitchFamily="49" charset="-122"/>
                <a:ea typeface="黑体" pitchFamily="49" charset="-122"/>
              </a:rPr>
              <a:t>◆口号：</a:t>
            </a:r>
            <a:r>
              <a:rPr lang="zh-CN" altLang="zh-CN" sz="2800" b="1" dirty="0">
                <a:solidFill>
                  <a:srgbClr val="FF0000"/>
                </a:solidFill>
                <a:latin typeface="Arial"/>
                <a:ea typeface="黑体" pitchFamily="49" charset="-122"/>
              </a:rPr>
              <a:t>“</a:t>
            </a:r>
            <a:r>
              <a:rPr lang="zh-CN" altLang="zh-CN" sz="2800" b="1" dirty="0">
                <a:solidFill>
                  <a:srgbClr val="FF0000"/>
                </a:solidFill>
                <a:ea typeface="黑体" pitchFamily="49" charset="-122"/>
              </a:rPr>
              <a:t>扶清灭洋”</a:t>
            </a:r>
          </a:p>
        </p:txBody>
      </p:sp>
      <p:sp>
        <p:nvSpPr>
          <p:cNvPr id="35850" name="Text Box 10"/>
          <p:cNvSpPr txBox="1">
            <a:spLocks noChangeArrowheads="1"/>
          </p:cNvSpPr>
          <p:nvPr/>
        </p:nvSpPr>
        <p:spPr bwMode="auto">
          <a:xfrm>
            <a:off x="395289" y="1596761"/>
            <a:ext cx="468153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800" b="1">
                <a:solidFill>
                  <a:srgbClr val="FF0000"/>
                </a:solidFill>
                <a:latin typeface="黑体" pitchFamily="49" charset="-122"/>
                <a:ea typeface="黑体" pitchFamily="49" charset="-122"/>
              </a:rPr>
              <a:t>◆活动：抗击八国联军侵略</a:t>
            </a:r>
          </a:p>
        </p:txBody>
      </p:sp>
      <p:sp>
        <p:nvSpPr>
          <p:cNvPr id="35851" name="Text Box 11"/>
          <p:cNvSpPr txBox="1">
            <a:spLocks noChangeArrowheads="1"/>
          </p:cNvSpPr>
          <p:nvPr/>
        </p:nvSpPr>
        <p:spPr bwMode="auto">
          <a:xfrm>
            <a:off x="395288" y="3649588"/>
            <a:ext cx="12954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zh-CN" altLang="zh-CN" sz="2800" b="1" dirty="0">
                <a:solidFill>
                  <a:srgbClr val="FF0000"/>
                </a:solidFill>
                <a:latin typeface="黑体" pitchFamily="49" charset="-122"/>
                <a:ea typeface="黑体" pitchFamily="49" charset="-122"/>
              </a:rPr>
              <a:t>◆失败原因</a:t>
            </a:r>
          </a:p>
        </p:txBody>
      </p:sp>
      <p:sp>
        <p:nvSpPr>
          <p:cNvPr id="35852" name="AutoShape 12"/>
          <p:cNvSpPr>
            <a:spLocks noChangeArrowheads="1"/>
          </p:cNvSpPr>
          <p:nvPr/>
        </p:nvSpPr>
        <p:spPr bwMode="auto">
          <a:xfrm>
            <a:off x="1835150" y="3526037"/>
            <a:ext cx="6624638" cy="1201208"/>
          </a:xfrm>
          <a:prstGeom prst="horizontalScroll">
            <a:avLst>
              <a:gd name="adj" fmla="val 12500"/>
            </a:avLst>
          </a:prstGeom>
          <a:solidFill>
            <a:schemeClr val="accent1">
              <a:alpha val="73999"/>
            </a:schemeClr>
          </a:solidFill>
          <a:ln w="19050" cmpd="sng">
            <a:solidFill>
              <a:srgbClr val="CC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10000"/>
              </a:lnSpc>
            </a:pPr>
            <a:r>
              <a:rPr lang="zh-CN" altLang="zh-CN" sz="2800" b="1" dirty="0">
                <a:solidFill>
                  <a:srgbClr val="0000FF"/>
                </a:solidFill>
                <a:ea typeface="黑体" pitchFamily="49" charset="-122"/>
              </a:rPr>
              <a:t>主观：农民阶级小生产者的局限性。</a:t>
            </a:r>
          </a:p>
          <a:p>
            <a:pPr>
              <a:lnSpc>
                <a:spcPct val="110000"/>
              </a:lnSpc>
            </a:pPr>
            <a:r>
              <a:rPr lang="zh-CN" altLang="zh-CN" sz="2800" b="1" dirty="0">
                <a:solidFill>
                  <a:srgbClr val="0000FF"/>
                </a:solidFill>
                <a:ea typeface="黑体" pitchFamily="49" charset="-122"/>
              </a:rPr>
              <a:t>客观：中外反动势力联合绞杀。</a:t>
            </a:r>
          </a:p>
        </p:txBody>
      </p:sp>
    </p:spTree>
    <p:extLst>
      <p:ext uri="{BB962C8B-B14F-4D97-AF65-F5344CB8AC3E}">
        <p14:creationId xmlns:p14="http://schemas.microsoft.com/office/powerpoint/2010/main" val="33881573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5849"/>
                                        </p:tgtEl>
                                        <p:attrNameLst>
                                          <p:attrName>style.visibility</p:attrName>
                                        </p:attrNameLst>
                                      </p:cBhvr>
                                      <p:to>
                                        <p:strVal val="visible"/>
                                      </p:to>
                                    </p:set>
                                    <p:anim calcmode="lin" valueType="num">
                                      <p:cBhvr additive="base">
                                        <p:cTn id="7" dur="500" fill="hold"/>
                                        <p:tgtEl>
                                          <p:spTgt spid="35849"/>
                                        </p:tgtEl>
                                        <p:attrNameLst>
                                          <p:attrName>ppt_x</p:attrName>
                                        </p:attrNameLst>
                                      </p:cBhvr>
                                      <p:tavLst>
                                        <p:tav tm="0">
                                          <p:val>
                                            <p:strVal val="0-#ppt_w/2"/>
                                          </p:val>
                                        </p:tav>
                                        <p:tav tm="100000">
                                          <p:val>
                                            <p:strVal val="#ppt_x"/>
                                          </p:val>
                                        </p:tav>
                                      </p:tavLst>
                                    </p:anim>
                                    <p:anim calcmode="lin" valueType="num">
                                      <p:cBhvr additive="base">
                                        <p:cTn id="8" dur="500" fill="hold"/>
                                        <p:tgtEl>
                                          <p:spTgt spid="3584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5850"/>
                                        </p:tgtEl>
                                        <p:attrNameLst>
                                          <p:attrName>style.visibility</p:attrName>
                                        </p:attrNameLst>
                                      </p:cBhvr>
                                      <p:to>
                                        <p:strVal val="visible"/>
                                      </p:to>
                                    </p:set>
                                    <p:anim calcmode="lin" valueType="num">
                                      <p:cBhvr additive="base">
                                        <p:cTn id="13" dur="500" fill="hold"/>
                                        <p:tgtEl>
                                          <p:spTgt spid="35850"/>
                                        </p:tgtEl>
                                        <p:attrNameLst>
                                          <p:attrName>ppt_x</p:attrName>
                                        </p:attrNameLst>
                                      </p:cBhvr>
                                      <p:tavLst>
                                        <p:tav tm="0">
                                          <p:val>
                                            <p:strVal val="0-#ppt_w/2"/>
                                          </p:val>
                                        </p:tav>
                                        <p:tav tm="100000">
                                          <p:val>
                                            <p:strVal val="#ppt_x"/>
                                          </p:val>
                                        </p:tav>
                                      </p:tavLst>
                                    </p:anim>
                                    <p:anim calcmode="lin" valueType="num">
                                      <p:cBhvr additive="base">
                                        <p:cTn id="14" dur="500" fill="hold"/>
                                        <p:tgtEl>
                                          <p:spTgt spid="35850"/>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8" presetClass="entr" presetSubtype="16" fill="hold" grpId="0" nodeType="clickEffect">
                                  <p:stCondLst>
                                    <p:cond delay="0"/>
                                  </p:stCondLst>
                                  <p:childTnLst>
                                    <p:set>
                                      <p:cBhvr>
                                        <p:cTn id="18" dur="1" fill="hold">
                                          <p:stCondLst>
                                            <p:cond delay="0"/>
                                          </p:stCondLst>
                                        </p:cTn>
                                        <p:tgtEl>
                                          <p:spTgt spid="35843"/>
                                        </p:tgtEl>
                                        <p:attrNameLst>
                                          <p:attrName>style.visibility</p:attrName>
                                        </p:attrNameLst>
                                      </p:cBhvr>
                                      <p:to>
                                        <p:strVal val="visible"/>
                                      </p:to>
                                    </p:set>
                                    <p:animEffect transition="in" filter="diamond(in)">
                                      <p:cBhvr>
                                        <p:cTn id="19" dur="1000"/>
                                        <p:tgtEl>
                                          <p:spTgt spid="35843"/>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5851"/>
                                        </p:tgtEl>
                                        <p:attrNameLst>
                                          <p:attrName>style.visibility</p:attrName>
                                        </p:attrNameLst>
                                      </p:cBhvr>
                                      <p:to>
                                        <p:strVal val="visible"/>
                                      </p:to>
                                    </p:set>
                                    <p:anim calcmode="lin" valueType="num">
                                      <p:cBhvr additive="base">
                                        <p:cTn id="24" dur="500" fill="hold"/>
                                        <p:tgtEl>
                                          <p:spTgt spid="35851"/>
                                        </p:tgtEl>
                                        <p:attrNameLst>
                                          <p:attrName>ppt_x</p:attrName>
                                        </p:attrNameLst>
                                      </p:cBhvr>
                                      <p:tavLst>
                                        <p:tav tm="0">
                                          <p:val>
                                            <p:strVal val="0-#ppt_w/2"/>
                                          </p:val>
                                        </p:tav>
                                        <p:tav tm="100000">
                                          <p:val>
                                            <p:strVal val="#ppt_x"/>
                                          </p:val>
                                        </p:tav>
                                      </p:tavLst>
                                    </p:anim>
                                    <p:anim calcmode="lin" valueType="num">
                                      <p:cBhvr additive="base">
                                        <p:cTn id="25" dur="500" fill="hold"/>
                                        <p:tgtEl>
                                          <p:spTgt spid="35851"/>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35852"/>
                                        </p:tgtEl>
                                        <p:attrNameLst>
                                          <p:attrName>style.visibility</p:attrName>
                                        </p:attrNameLst>
                                      </p:cBhvr>
                                      <p:to>
                                        <p:strVal val="visible"/>
                                      </p:to>
                                    </p:set>
                                    <p:animEffect transition="in" filter="wipe(up)">
                                      <p:cBhvr>
                                        <p:cTn id="30" dur="500"/>
                                        <p:tgtEl>
                                          <p:spTgt spid="358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autoUpdateAnimBg="0"/>
      <p:bldP spid="35849" grpId="0" autoUpdateAnimBg="0"/>
      <p:bldP spid="35850" grpId="0" autoUpdateAnimBg="0"/>
      <p:bldP spid="35851" grpId="0" autoUpdateAnimBg="0"/>
      <p:bldP spid="35852" grpId="0" animBg="1"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467544" y="1489348"/>
            <a:ext cx="8189460" cy="3108543"/>
          </a:xfrm>
          <a:prstGeom prst="rect">
            <a:avLst/>
          </a:prstGeom>
          <a:noFill/>
          <a:ln w="9525">
            <a:noFill/>
            <a:miter lim="800000"/>
            <a:headEnd/>
            <a:tailEnd/>
          </a:ln>
          <a:effectLst/>
        </p:spPr>
        <p:txBody>
          <a:bodyPr wrap="square">
            <a:spAutoFit/>
          </a:bodyPr>
          <a:lstStyle/>
          <a:p>
            <a:pPr algn="just"/>
            <a:r>
              <a:rPr lang="zh-CN" altLang="en-US" sz="2800" b="1" dirty="0" smtClean="0">
                <a:solidFill>
                  <a:srgbClr val="002060"/>
                </a:solidFill>
                <a:latin typeface="微软雅黑" panose="020B0503020204020204" pitchFamily="34" charset="-122"/>
                <a:ea typeface="微软雅黑" panose="020B0503020204020204" pitchFamily="34" charset="-122"/>
              </a:rPr>
              <a:t>       义和团运动</a:t>
            </a:r>
            <a:r>
              <a:rPr lang="zh-CN" altLang="en-US" sz="2800" b="1" dirty="0">
                <a:solidFill>
                  <a:srgbClr val="002060"/>
                </a:solidFill>
                <a:latin typeface="微软雅黑" panose="020B0503020204020204" pitchFamily="34" charset="-122"/>
                <a:ea typeface="微软雅黑" panose="020B0503020204020204" pitchFamily="34" charset="-122"/>
              </a:rPr>
              <a:t>体现了中国人民反侵略的英勇</a:t>
            </a:r>
            <a:r>
              <a:rPr lang="zh-CN" altLang="en-US" sz="2800" b="1" dirty="0" smtClean="0">
                <a:solidFill>
                  <a:srgbClr val="002060"/>
                </a:solidFill>
                <a:latin typeface="微软雅黑" panose="020B0503020204020204" pitchFamily="34" charset="-122"/>
                <a:ea typeface="微软雅黑" panose="020B0503020204020204" pitchFamily="34" charset="-122"/>
              </a:rPr>
              <a:t>斗争</a:t>
            </a:r>
            <a:r>
              <a:rPr lang="zh-CN" altLang="en-US" sz="2800" b="1" dirty="0">
                <a:solidFill>
                  <a:srgbClr val="002060"/>
                </a:solidFill>
                <a:latin typeface="微软雅黑" panose="020B0503020204020204" pitchFamily="34" charset="-122"/>
                <a:ea typeface="微软雅黑" panose="020B0503020204020204" pitchFamily="34" charset="-122"/>
              </a:rPr>
              <a:t>精神，打击了帝国主义的嚣张气焰，粉碎了</a:t>
            </a:r>
            <a:r>
              <a:rPr lang="zh-CN" altLang="en-US" sz="2800" b="1" dirty="0" smtClean="0">
                <a:solidFill>
                  <a:srgbClr val="002060"/>
                </a:solidFill>
                <a:latin typeface="微软雅黑" panose="020B0503020204020204" pitchFamily="34" charset="-122"/>
                <a:ea typeface="微软雅黑" panose="020B0503020204020204" pitchFamily="34" charset="-122"/>
              </a:rPr>
              <a:t>帝国主义</a:t>
            </a:r>
            <a:r>
              <a:rPr lang="zh-CN" altLang="en-US" sz="2800" b="1" dirty="0">
                <a:solidFill>
                  <a:srgbClr val="002060"/>
                </a:solidFill>
                <a:latin typeface="微软雅黑" panose="020B0503020204020204" pitchFamily="34" charset="-122"/>
                <a:ea typeface="微软雅黑" panose="020B0503020204020204" pitchFamily="34" charset="-122"/>
              </a:rPr>
              <a:t>瓜分中国的迷梦，一定程度上推动了清</a:t>
            </a:r>
            <a:r>
              <a:rPr lang="zh-CN" altLang="en-US" sz="2800" b="1" dirty="0" smtClean="0">
                <a:solidFill>
                  <a:srgbClr val="002060"/>
                </a:solidFill>
                <a:latin typeface="微软雅黑" panose="020B0503020204020204" pitchFamily="34" charset="-122"/>
                <a:ea typeface="微软雅黑" panose="020B0503020204020204" pitchFamily="34" charset="-122"/>
              </a:rPr>
              <a:t>王朝</a:t>
            </a:r>
            <a:r>
              <a:rPr lang="zh-CN" altLang="en-US" sz="2800" b="1" dirty="0">
                <a:solidFill>
                  <a:srgbClr val="002060"/>
                </a:solidFill>
                <a:latin typeface="微软雅黑" panose="020B0503020204020204" pitchFamily="34" charset="-122"/>
                <a:ea typeface="微软雅黑" panose="020B0503020204020204" pitchFamily="34" charset="-122"/>
              </a:rPr>
              <a:t>的改革运动</a:t>
            </a:r>
            <a:r>
              <a:rPr lang="zh-CN" altLang="en-US" sz="2800" b="1" dirty="0" smtClean="0">
                <a:solidFill>
                  <a:srgbClr val="002060"/>
                </a:solidFill>
                <a:latin typeface="微软雅黑" panose="020B0503020204020204" pitchFamily="34" charset="-122"/>
                <a:ea typeface="微软雅黑" panose="020B0503020204020204" pitchFamily="34" charset="-122"/>
              </a:rPr>
              <a:t>。但是</a:t>
            </a:r>
            <a:r>
              <a:rPr lang="zh-CN" altLang="en-US" sz="2800" b="1" dirty="0">
                <a:solidFill>
                  <a:srgbClr val="002060"/>
                </a:solidFill>
                <a:latin typeface="微软雅黑" panose="020B0503020204020204" pitchFamily="34" charset="-122"/>
                <a:ea typeface="微软雅黑" panose="020B0503020204020204" pitchFamily="34" charset="-122"/>
              </a:rPr>
              <a:t>，由于阶级和时代的局限，义和团的</a:t>
            </a:r>
            <a:r>
              <a:rPr lang="zh-CN" altLang="en-US" sz="2800" b="1" dirty="0" smtClean="0">
                <a:solidFill>
                  <a:srgbClr val="002060"/>
                </a:solidFill>
                <a:latin typeface="微软雅黑" panose="020B0503020204020204" pitchFamily="34" charset="-122"/>
                <a:ea typeface="微软雅黑" panose="020B0503020204020204" pitchFamily="34" charset="-122"/>
              </a:rPr>
              <a:t>组织</a:t>
            </a:r>
            <a:r>
              <a:rPr lang="zh-CN" altLang="en-US" sz="2800" b="1" dirty="0">
                <a:solidFill>
                  <a:srgbClr val="002060"/>
                </a:solidFill>
                <a:latin typeface="微软雅黑" panose="020B0503020204020204" pitchFamily="34" charset="-122"/>
                <a:ea typeface="微软雅黑" panose="020B0503020204020204" pitchFamily="34" charset="-122"/>
              </a:rPr>
              <a:t>具有浓厚的封建迷信色彩；其口号具有盲目</a:t>
            </a:r>
            <a:r>
              <a:rPr lang="zh-CN" altLang="en-US" sz="2800" b="1" dirty="0" smtClean="0">
                <a:solidFill>
                  <a:srgbClr val="002060"/>
                </a:solidFill>
                <a:latin typeface="微软雅黑" panose="020B0503020204020204" pitchFamily="34" charset="-122"/>
                <a:ea typeface="微软雅黑" panose="020B0503020204020204" pitchFamily="34" charset="-122"/>
              </a:rPr>
              <a:t>仇外</a:t>
            </a:r>
            <a:r>
              <a:rPr lang="zh-CN" altLang="en-US" sz="2800" b="1" dirty="0">
                <a:solidFill>
                  <a:srgbClr val="002060"/>
                </a:solidFill>
                <a:latin typeface="微软雅黑" panose="020B0503020204020204" pitchFamily="34" charset="-122"/>
                <a:ea typeface="微软雅黑" panose="020B0503020204020204" pitchFamily="34" charset="-122"/>
              </a:rPr>
              <a:t>的弱点；其斗争结果不能促使中国走向进步</a:t>
            </a:r>
            <a:r>
              <a:rPr lang="zh-CN" altLang="en-US" sz="2800" b="1" dirty="0" smtClean="0">
                <a:solidFill>
                  <a:srgbClr val="002060"/>
                </a:solidFill>
                <a:latin typeface="微软雅黑" panose="020B0503020204020204" pitchFamily="34" charset="-122"/>
                <a:ea typeface="微软雅黑" panose="020B0503020204020204" pitchFamily="34" charset="-122"/>
              </a:rPr>
              <a:t>，只能</a:t>
            </a:r>
            <a:r>
              <a:rPr lang="zh-CN" altLang="en-US" sz="2800" b="1" dirty="0">
                <a:solidFill>
                  <a:srgbClr val="002060"/>
                </a:solidFill>
                <a:latin typeface="微软雅黑" panose="020B0503020204020204" pitchFamily="34" charset="-122"/>
                <a:ea typeface="微软雅黑" panose="020B0503020204020204" pitchFamily="34" charset="-122"/>
              </a:rPr>
              <a:t>更加落后。</a:t>
            </a:r>
          </a:p>
        </p:txBody>
      </p:sp>
      <p:sp>
        <p:nvSpPr>
          <p:cNvPr id="5" name="Text Box 4"/>
          <p:cNvSpPr txBox="1">
            <a:spLocks noChangeArrowheads="1"/>
          </p:cNvSpPr>
          <p:nvPr/>
        </p:nvSpPr>
        <p:spPr bwMode="auto">
          <a:xfrm>
            <a:off x="611560" y="569601"/>
            <a:ext cx="5128327" cy="584775"/>
          </a:xfrm>
          <a:prstGeom prst="rect">
            <a:avLst/>
          </a:prstGeom>
          <a:noFill/>
          <a:ln w="9525">
            <a:noFill/>
            <a:miter lim="800000"/>
            <a:headEnd/>
            <a:tailEnd/>
          </a:ln>
          <a:effectLst/>
        </p:spPr>
        <p:txBody>
          <a:bodyPr wrap="none">
            <a:spAutoFit/>
          </a:bodyPr>
          <a:lstStyle/>
          <a:p>
            <a:r>
              <a:rPr lang="zh-CN" altLang="en-US" sz="3200" b="1" dirty="0">
                <a:solidFill>
                  <a:srgbClr val="FF0000"/>
                </a:solidFill>
                <a:effectLst>
                  <a:outerShdw blurRad="38100" dist="38100" dir="2700000" algn="tl">
                    <a:srgbClr val="000000">
                      <a:alpha val="43137"/>
                    </a:srgbClr>
                  </a:outerShdw>
                </a:effectLst>
              </a:rPr>
              <a:t>应该怎样评价义和团运动？</a:t>
            </a:r>
          </a:p>
        </p:txBody>
      </p:sp>
    </p:spTree>
    <p:extLst>
      <p:ext uri="{BB962C8B-B14F-4D97-AF65-F5344CB8AC3E}">
        <p14:creationId xmlns:p14="http://schemas.microsoft.com/office/powerpoint/2010/main" val="4108202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90576" y="780521"/>
            <a:ext cx="7916863" cy="4499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lnSpc>
                <a:spcPts val="3500"/>
              </a:lnSpc>
              <a:spcBef>
                <a:spcPct val="0"/>
              </a:spcBef>
              <a:buFontTx/>
              <a:buNone/>
            </a:pPr>
            <a:r>
              <a:rPr lang="en-US" altLang="zh-CN" sz="2400" dirty="0">
                <a:latin typeface="宋体" charset="-122"/>
              </a:rPr>
              <a:t>【</a:t>
            </a:r>
            <a:r>
              <a:rPr lang="zh-CN" altLang="en-US" sz="2400">
                <a:latin typeface="宋体" charset="-122"/>
              </a:rPr>
              <a:t>史论阐释</a:t>
            </a:r>
            <a:r>
              <a:rPr lang="en-US" altLang="zh-CN" sz="2400" dirty="0">
                <a:latin typeface="宋体" charset="-122"/>
              </a:rPr>
              <a:t>】</a:t>
            </a:r>
          </a:p>
          <a:p>
            <a:pPr eaLnBrk="1" hangingPunct="1">
              <a:lnSpc>
                <a:spcPts val="3500"/>
              </a:lnSpc>
              <a:spcBef>
                <a:spcPct val="0"/>
              </a:spcBef>
              <a:buFontTx/>
              <a:buNone/>
            </a:pPr>
            <a:r>
              <a:rPr lang="zh-CN" altLang="en-US" sz="2400">
                <a:latin typeface="宋体" charset="-122"/>
              </a:rPr>
              <a:t>    义和团运动的性质和特点</a:t>
            </a:r>
          </a:p>
          <a:p>
            <a:pPr eaLnBrk="1" hangingPunct="1">
              <a:lnSpc>
                <a:spcPts val="3500"/>
              </a:lnSpc>
              <a:spcBef>
                <a:spcPct val="0"/>
              </a:spcBef>
              <a:buFontTx/>
              <a:buNone/>
            </a:pPr>
            <a:r>
              <a:rPr lang="en-US" altLang="zh-CN" sz="2400" dirty="0">
                <a:latin typeface="宋体" charset="-122"/>
              </a:rPr>
              <a:t>    (1)</a:t>
            </a:r>
            <a:r>
              <a:rPr lang="zh-CN" altLang="en-US" sz="2400">
                <a:latin typeface="宋体" charset="-122"/>
              </a:rPr>
              <a:t>性质：义和团运动是一场农民阶级自发的反帝爱国运动。</a:t>
            </a:r>
          </a:p>
          <a:p>
            <a:pPr eaLnBrk="1" hangingPunct="1">
              <a:lnSpc>
                <a:spcPts val="3500"/>
              </a:lnSpc>
              <a:spcBef>
                <a:spcPct val="0"/>
              </a:spcBef>
              <a:buFontTx/>
              <a:buNone/>
            </a:pPr>
            <a:r>
              <a:rPr lang="en-US" altLang="zh-CN" sz="2400" dirty="0">
                <a:latin typeface="宋体" charset="-122"/>
              </a:rPr>
              <a:t>    (2)</a:t>
            </a:r>
            <a:r>
              <a:rPr lang="zh-CN" altLang="en-US" sz="2400">
                <a:latin typeface="宋体" charset="-122"/>
              </a:rPr>
              <a:t>特点：义和团运动具有爱国性，也具有落后性。其抗击帝国主义侵略的斗争显示了中华民族的伟大力量和反侵略的决心，但对外来事物的一概排斥则体现了其盲目性和落后性。</a:t>
            </a:r>
          </a:p>
        </p:txBody>
      </p:sp>
      <p:sp>
        <p:nvSpPr>
          <p:cNvPr id="36868" name="标题 1"/>
          <p:cNvSpPr>
            <a:spLocks noGrp="1"/>
          </p:cNvSpPr>
          <p:nvPr>
            <p:ph type="title" idx="4294967295"/>
          </p:nvPr>
        </p:nvSpPr>
        <p:spPr>
          <a:xfrm>
            <a:off x="611188" y="138907"/>
            <a:ext cx="6697662" cy="396875"/>
          </a:xfrm>
          <a:noFill/>
        </p:spPr>
        <p:txBody>
          <a:bodyPr>
            <a:normAutofit fontScale="90000"/>
          </a:bodyPr>
          <a:lstStyle/>
          <a:p>
            <a:pPr algn="l" eaLnBrk="1" hangingPunct="1"/>
            <a:r>
              <a:rPr lang="zh-CN" altLang="en-US" sz="2200" b="1" dirty="0" smtClean="0">
                <a:solidFill>
                  <a:srgbClr val="C00000"/>
                </a:solidFill>
                <a:latin typeface="幼圆" pitchFamily="49" charset="-122"/>
                <a:ea typeface="幼圆" pitchFamily="49" charset="-122"/>
              </a:rPr>
              <a:t>列强入侵与民族危机和中国军民维护国家主权的斗争</a:t>
            </a:r>
          </a:p>
        </p:txBody>
      </p:sp>
    </p:spTree>
    <p:extLst>
      <p:ext uri="{BB962C8B-B14F-4D97-AF65-F5344CB8AC3E}">
        <p14:creationId xmlns:p14="http://schemas.microsoft.com/office/powerpoint/2010/main" val="5105033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539552" y="265212"/>
            <a:ext cx="8424936" cy="54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lnSpc>
                <a:spcPts val="3500"/>
              </a:lnSpc>
              <a:spcBef>
                <a:spcPct val="0"/>
              </a:spcBef>
              <a:buFontTx/>
              <a:buNone/>
            </a:pPr>
            <a:r>
              <a:rPr lang="zh-CN" altLang="en-US" sz="2400" dirty="0">
                <a:latin typeface="黑体" pitchFamily="49" charset="-122"/>
                <a:ea typeface="黑体" pitchFamily="49" charset="-122"/>
              </a:rPr>
              <a:t>►  考向二　综合视点</a:t>
            </a:r>
            <a:r>
              <a:rPr lang="en-US" altLang="zh-CN" sz="2400" dirty="0">
                <a:latin typeface="宋体" charset="-122"/>
                <a:ea typeface="黑体" pitchFamily="49" charset="-122"/>
              </a:rPr>
              <a:t>——</a:t>
            </a:r>
            <a:r>
              <a:rPr lang="zh-CN" altLang="en-US" sz="2400" dirty="0">
                <a:latin typeface="黑体" pitchFamily="49" charset="-122"/>
                <a:ea typeface="黑体" pitchFamily="49" charset="-122"/>
              </a:rPr>
              <a:t>近代中国人民的反侵略斗争</a:t>
            </a:r>
          </a:p>
          <a:p>
            <a:pPr eaLnBrk="1" hangingPunct="1">
              <a:lnSpc>
                <a:spcPts val="3500"/>
              </a:lnSpc>
              <a:spcBef>
                <a:spcPct val="0"/>
              </a:spcBef>
              <a:buFontTx/>
              <a:buNone/>
            </a:pPr>
            <a:r>
              <a:rPr lang="zh-CN" altLang="en-US" sz="2400" dirty="0">
                <a:latin typeface="宋体" charset="-122"/>
              </a:rPr>
              <a:t>    近代中国人民反侵略活动呈现怎样的特点？</a:t>
            </a:r>
          </a:p>
          <a:p>
            <a:pPr eaLnBrk="1" hangingPunct="1">
              <a:lnSpc>
                <a:spcPts val="3500"/>
              </a:lnSpc>
              <a:spcBef>
                <a:spcPct val="0"/>
              </a:spcBef>
              <a:buFontTx/>
              <a:buNone/>
            </a:pPr>
            <a:r>
              <a:rPr lang="en-US" altLang="zh-CN" sz="2400" dirty="0">
                <a:latin typeface="宋体" charset="-122"/>
              </a:rPr>
              <a:t>    (1)</a:t>
            </a:r>
            <a:r>
              <a:rPr lang="zh-CN" altLang="en-US" sz="2400" dirty="0">
                <a:latin typeface="宋体" charset="-122"/>
              </a:rPr>
              <a:t>由群众自发斗争逐步向有组织、有准备的自觉斗争转变。</a:t>
            </a:r>
          </a:p>
          <a:p>
            <a:pPr eaLnBrk="1" hangingPunct="1">
              <a:lnSpc>
                <a:spcPts val="3500"/>
              </a:lnSpc>
              <a:spcBef>
                <a:spcPct val="0"/>
              </a:spcBef>
              <a:buFontTx/>
              <a:buNone/>
            </a:pPr>
            <a:r>
              <a:rPr lang="en-US" altLang="zh-CN" sz="2400" dirty="0">
                <a:latin typeface="宋体" charset="-122"/>
              </a:rPr>
              <a:t>    (2)</a:t>
            </a:r>
            <a:r>
              <a:rPr lang="zh-CN" altLang="en-US" sz="2400" dirty="0">
                <a:latin typeface="宋体" charset="-122"/>
              </a:rPr>
              <a:t>群众性反侵略斗争规模不断扩大，水平不断提高，由附属于政府逐步走向独立。</a:t>
            </a:r>
          </a:p>
          <a:p>
            <a:pPr eaLnBrk="1" hangingPunct="1">
              <a:lnSpc>
                <a:spcPts val="3500"/>
              </a:lnSpc>
              <a:spcBef>
                <a:spcPct val="0"/>
              </a:spcBef>
              <a:buFontTx/>
              <a:buNone/>
            </a:pPr>
            <a:r>
              <a:rPr lang="en-US" altLang="zh-CN" sz="2400" dirty="0">
                <a:latin typeface="宋体" charset="-122"/>
              </a:rPr>
              <a:t>    (3)</a:t>
            </a:r>
            <a:r>
              <a:rPr lang="zh-CN" altLang="en-US" sz="2400" dirty="0">
                <a:latin typeface="宋体" charset="-122"/>
              </a:rPr>
              <a:t>一条主线：维护国家主权，抗击外国侵略。</a:t>
            </a:r>
          </a:p>
          <a:p>
            <a:pPr eaLnBrk="1" hangingPunct="1">
              <a:lnSpc>
                <a:spcPts val="3500"/>
              </a:lnSpc>
              <a:spcBef>
                <a:spcPct val="0"/>
              </a:spcBef>
              <a:buFontTx/>
              <a:buNone/>
            </a:pPr>
            <a:r>
              <a:rPr lang="en-US" altLang="zh-CN" sz="2400" dirty="0">
                <a:latin typeface="宋体" charset="-122"/>
              </a:rPr>
              <a:t>    (4)</a:t>
            </a:r>
            <a:r>
              <a:rPr lang="zh-CN" altLang="en-US" sz="2400" dirty="0">
                <a:latin typeface="宋体" charset="-122"/>
              </a:rPr>
              <a:t>两条路线：政府军队的反侵略斗争；普通民众的反侵略斗争。</a:t>
            </a:r>
          </a:p>
          <a:p>
            <a:pPr eaLnBrk="1" hangingPunct="1">
              <a:lnSpc>
                <a:spcPts val="3500"/>
              </a:lnSpc>
              <a:spcBef>
                <a:spcPct val="0"/>
              </a:spcBef>
              <a:buFontTx/>
              <a:buNone/>
            </a:pPr>
            <a:r>
              <a:rPr lang="en-US" altLang="zh-CN" sz="2400" dirty="0">
                <a:latin typeface="宋体" charset="-122"/>
              </a:rPr>
              <a:t>    (5)</a:t>
            </a:r>
            <a:r>
              <a:rPr lang="zh-CN" altLang="en-US" sz="2400" dirty="0">
                <a:latin typeface="宋体" charset="-122"/>
              </a:rPr>
              <a:t>三种方式：人民的自发斗争；军队有组织的抗击侵略者的军事斗争；军队与人民群众相互配合的斗争。</a:t>
            </a:r>
          </a:p>
        </p:txBody>
      </p:sp>
    </p:spTree>
    <p:extLst>
      <p:ext uri="{BB962C8B-B14F-4D97-AF65-F5344CB8AC3E}">
        <p14:creationId xmlns:p14="http://schemas.microsoft.com/office/powerpoint/2010/main" val="1186442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57200"/>
            <a:ext cx="2890664" cy="468395"/>
          </a:xfrm>
        </p:spPr>
        <p:txBody>
          <a:bodyPr>
            <a:normAutofit fontScale="90000"/>
          </a:bodyPr>
          <a:lstStyle/>
          <a:p>
            <a:pPr algn="l"/>
            <a:r>
              <a:rPr lang="zh-CN" altLang="en-US" sz="2800" b="1" dirty="0" smtClean="0">
                <a:solidFill>
                  <a:srgbClr val="FF0000"/>
                </a:solidFill>
                <a:effectLst>
                  <a:outerShdw blurRad="38100" dist="38100" dir="2700000" algn="tl">
                    <a:srgbClr val="000000">
                      <a:alpha val="43137"/>
                    </a:srgbClr>
                  </a:outerShdw>
                </a:effectLst>
              </a:rPr>
              <a:t>八国联军侵华：</a:t>
            </a:r>
            <a:endParaRPr lang="zh-CN" altLang="en-US" sz="2800" b="1" dirty="0">
              <a:solidFill>
                <a:srgbClr val="FF0000"/>
              </a:solidFill>
              <a:effectLst>
                <a:outerShdw blurRad="38100" dist="38100" dir="2700000" algn="tl">
                  <a:srgbClr val="000000">
                    <a:alpha val="43137"/>
                  </a:srgbClr>
                </a:outerShdw>
              </a:effectLst>
            </a:endParaRPr>
          </a:p>
        </p:txBody>
      </p:sp>
      <p:pic>
        <p:nvPicPr>
          <p:cNvPr id="4" name="内容占位符 3" descr="4831236500261866896.jpg"/>
          <p:cNvPicPr>
            <a:picLocks noGrp="1" noChangeAspect="1"/>
          </p:cNvPicPr>
          <p:nvPr>
            <p:ph idx="1"/>
          </p:nvPr>
        </p:nvPicPr>
        <p:blipFill>
          <a:blip r:embed="rId2" cstate="print"/>
          <a:stretch>
            <a:fillRect/>
          </a:stretch>
        </p:blipFill>
        <p:spPr>
          <a:xfrm>
            <a:off x="0" y="3097527"/>
            <a:ext cx="4032448" cy="2617473"/>
          </a:xfrm>
        </p:spPr>
      </p:pic>
      <p:pic>
        <p:nvPicPr>
          <p:cNvPr id="5" name="Picture 6" descr="1"/>
          <p:cNvPicPr>
            <a:picLocks noChangeAspect="1" noChangeArrowheads="1"/>
          </p:cNvPicPr>
          <p:nvPr/>
        </p:nvPicPr>
        <p:blipFill>
          <a:blip r:embed="rId3" cstate="print"/>
          <a:srcRect/>
          <a:stretch>
            <a:fillRect/>
          </a:stretch>
        </p:blipFill>
        <p:spPr bwMode="auto">
          <a:xfrm>
            <a:off x="4524108" y="3157534"/>
            <a:ext cx="4619893" cy="2437453"/>
          </a:xfrm>
          <a:prstGeom prst="rect">
            <a:avLst/>
          </a:prstGeom>
          <a:noFill/>
        </p:spPr>
      </p:pic>
      <p:pic>
        <p:nvPicPr>
          <p:cNvPr id="6" name="图片 5" descr="3902932027070276473.jpg"/>
          <p:cNvPicPr>
            <a:picLocks noChangeAspect="1"/>
          </p:cNvPicPr>
          <p:nvPr/>
        </p:nvPicPr>
        <p:blipFill>
          <a:blip r:embed="rId4" cstate="print"/>
          <a:stretch>
            <a:fillRect/>
          </a:stretch>
        </p:blipFill>
        <p:spPr>
          <a:xfrm>
            <a:off x="4499992" y="0"/>
            <a:ext cx="4644008" cy="2945505"/>
          </a:xfrm>
          <a:prstGeom prst="rect">
            <a:avLst/>
          </a:prstGeom>
        </p:spPr>
      </p:pic>
      <p:pic>
        <p:nvPicPr>
          <p:cNvPr id="7" name="Picture 7" descr="1"/>
          <p:cNvPicPr>
            <a:picLocks noChangeAspect="1" noChangeArrowheads="1"/>
          </p:cNvPicPr>
          <p:nvPr/>
        </p:nvPicPr>
        <p:blipFill>
          <a:blip r:embed="rId5" cstate="print"/>
          <a:srcRect/>
          <a:stretch>
            <a:fillRect/>
          </a:stretch>
        </p:blipFill>
        <p:spPr bwMode="auto">
          <a:xfrm>
            <a:off x="1115617" y="757267"/>
            <a:ext cx="2551733" cy="2280253"/>
          </a:xfrm>
          <a:prstGeom prst="rect">
            <a:avLst/>
          </a:prstGeom>
          <a:noFill/>
        </p:spPr>
      </p:pic>
    </p:spTree>
    <p:extLst>
      <p:ext uri="{BB962C8B-B14F-4D97-AF65-F5344CB8AC3E}">
        <p14:creationId xmlns:p14="http://schemas.microsoft.com/office/powerpoint/2010/main" val="2548498480"/>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up)">
                                      <p:cBhvr>
                                        <p:cTn id="19" dur="500"/>
                                        <p:tgtEl>
                                          <p:spTgt spid="4"/>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up)">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90576" y="780521"/>
            <a:ext cx="7916863" cy="4499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lnSpc>
                <a:spcPts val="3500"/>
              </a:lnSpc>
              <a:spcBef>
                <a:spcPct val="0"/>
              </a:spcBef>
              <a:buFontTx/>
              <a:buNone/>
            </a:pPr>
            <a:r>
              <a:rPr lang="en-US" altLang="zh-CN" sz="2400" dirty="0">
                <a:latin typeface="宋体" charset="-122"/>
              </a:rPr>
              <a:t>    ③《</a:t>
            </a:r>
            <a:r>
              <a:rPr lang="zh-CN" altLang="en-US" sz="2400" dirty="0">
                <a:latin typeface="宋体" charset="-122"/>
              </a:rPr>
              <a:t>辛丑条约</a:t>
            </a:r>
            <a:r>
              <a:rPr lang="en-US" altLang="zh-CN" sz="2400" dirty="0">
                <a:latin typeface="宋体" charset="-122"/>
              </a:rPr>
              <a:t>》(1901</a:t>
            </a:r>
            <a:r>
              <a:rPr lang="zh-CN" altLang="en-US" sz="2400" dirty="0">
                <a:latin typeface="宋体" charset="-122"/>
              </a:rPr>
              <a:t>年</a:t>
            </a:r>
            <a:r>
              <a:rPr lang="en-US" altLang="zh-CN" sz="2400" dirty="0">
                <a:latin typeface="宋体" charset="-122"/>
              </a:rPr>
              <a:t>)</a:t>
            </a:r>
          </a:p>
          <a:p>
            <a:pPr eaLnBrk="1" hangingPunct="1">
              <a:lnSpc>
                <a:spcPts val="3500"/>
              </a:lnSpc>
              <a:spcBef>
                <a:spcPct val="0"/>
              </a:spcBef>
              <a:buFontTx/>
              <a:buNone/>
            </a:pPr>
            <a:r>
              <a:rPr lang="zh-CN" altLang="en-US" sz="2400" dirty="0">
                <a:latin typeface="宋体" charset="-122"/>
              </a:rPr>
              <a:t> </a:t>
            </a:r>
            <a:r>
              <a:rPr lang="zh-CN" altLang="zh-CN" sz="2400" dirty="0">
                <a:latin typeface="宋体" charset="-122"/>
              </a:rPr>
              <a:t>   </a:t>
            </a:r>
            <a:r>
              <a:rPr lang="zh-CN" altLang="en-US" sz="2400" dirty="0">
                <a:latin typeface="宋体" charset="-122"/>
              </a:rPr>
              <a:t>内容：向侵华各国赔款白银</a:t>
            </a:r>
            <a:r>
              <a:rPr lang="en-US" altLang="zh-CN" sz="2400" dirty="0">
                <a:latin typeface="宋体" charset="-122"/>
              </a:rPr>
              <a:t>4.5</a:t>
            </a:r>
            <a:r>
              <a:rPr lang="zh-CN" altLang="en-US" sz="2400" dirty="0">
                <a:latin typeface="宋体" charset="-122"/>
              </a:rPr>
              <a:t>亿两，分</a:t>
            </a:r>
            <a:r>
              <a:rPr lang="en-US" altLang="zh-CN" sz="2400" dirty="0">
                <a:latin typeface="宋体" charset="-122"/>
              </a:rPr>
              <a:t>39</a:t>
            </a:r>
            <a:r>
              <a:rPr lang="zh-CN" altLang="en-US" sz="2400" dirty="0">
                <a:latin typeface="宋体" charset="-122"/>
              </a:rPr>
              <a:t>年还清，本息共计</a:t>
            </a:r>
            <a:r>
              <a:rPr lang="en-US" altLang="zh-CN" sz="2400" dirty="0">
                <a:latin typeface="宋体" charset="-122"/>
              </a:rPr>
              <a:t>9.8</a:t>
            </a:r>
            <a:r>
              <a:rPr lang="zh-CN" altLang="en-US" sz="2400" dirty="0">
                <a:latin typeface="宋体" charset="-122"/>
              </a:rPr>
              <a:t>亿两；划定北京东交民巷为“使馆界”，允许各国派兵保护；严禁中国人民参加反帝活动；拆除天津大沽到北京沿线设防的炮台，允许各国派兵驻扎北京到山海关铁路沿线要地。</a:t>
            </a:r>
          </a:p>
          <a:p>
            <a:pPr eaLnBrk="1" hangingPunct="1">
              <a:lnSpc>
                <a:spcPts val="3500"/>
              </a:lnSpc>
              <a:spcBef>
                <a:spcPct val="0"/>
              </a:spcBef>
              <a:buFontTx/>
              <a:buNone/>
            </a:pPr>
            <a:r>
              <a:rPr lang="zh-CN" altLang="en-US" sz="2400" dirty="0">
                <a:latin typeface="宋体" charset="-122"/>
              </a:rPr>
              <a:t> </a:t>
            </a:r>
            <a:r>
              <a:rPr lang="zh-CN" altLang="zh-CN" sz="2400" dirty="0">
                <a:latin typeface="宋体" charset="-122"/>
              </a:rPr>
              <a:t>   </a:t>
            </a:r>
            <a:r>
              <a:rPr lang="zh-CN" altLang="en-US" sz="2400" dirty="0">
                <a:latin typeface="宋体" charset="-122"/>
              </a:rPr>
              <a:t>影响：清政府完全成为</a:t>
            </a:r>
            <a:r>
              <a:rPr lang="en-US" altLang="zh-CN" sz="2400" dirty="0">
                <a:latin typeface="宋体" charset="-122"/>
              </a:rPr>
              <a:t>__________</a:t>
            </a:r>
            <a:r>
              <a:rPr lang="zh-CN" altLang="en-US" sz="2400" dirty="0">
                <a:latin typeface="宋体" charset="-122"/>
              </a:rPr>
              <a:t>统治中国的工具，中国完全沦为半殖民地半封建社会。</a:t>
            </a:r>
          </a:p>
        </p:txBody>
      </p:sp>
      <p:sp>
        <p:nvSpPr>
          <p:cNvPr id="2" name="标题 1"/>
          <p:cNvSpPr>
            <a:spLocks/>
          </p:cNvSpPr>
          <p:nvPr/>
        </p:nvSpPr>
        <p:spPr bwMode="auto">
          <a:xfrm>
            <a:off x="4624378" y="3431673"/>
            <a:ext cx="1511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200" dirty="0">
                <a:solidFill>
                  <a:schemeClr val="folHlink"/>
                </a:solidFill>
                <a:latin typeface="幼圆" pitchFamily="49" charset="-122"/>
                <a:ea typeface="幼圆" pitchFamily="49" charset="-122"/>
              </a:rPr>
              <a:t>帝国主义</a:t>
            </a:r>
          </a:p>
        </p:txBody>
      </p:sp>
    </p:spTree>
    <p:extLst>
      <p:ext uri="{BB962C8B-B14F-4D97-AF65-F5344CB8AC3E}">
        <p14:creationId xmlns:p14="http://schemas.microsoft.com/office/powerpoint/2010/main" val="3597331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90576" y="780521"/>
            <a:ext cx="7916863" cy="4499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lnSpc>
                <a:spcPts val="3500"/>
              </a:lnSpc>
              <a:spcBef>
                <a:spcPct val="0"/>
              </a:spcBef>
              <a:buFontTx/>
              <a:buNone/>
            </a:pPr>
            <a:r>
              <a:rPr lang="en-US" altLang="zh-CN" sz="2400" dirty="0">
                <a:latin typeface="宋体" charset="-122"/>
              </a:rPr>
              <a:t>    (4)</a:t>
            </a:r>
            <a:r>
              <a:rPr lang="zh-CN" altLang="en-US" sz="2400">
                <a:latin typeface="宋体" charset="-122"/>
              </a:rPr>
              <a:t>列强侵华的严重影响</a:t>
            </a:r>
          </a:p>
          <a:p>
            <a:pPr eaLnBrk="1" hangingPunct="1">
              <a:lnSpc>
                <a:spcPts val="3500"/>
              </a:lnSpc>
              <a:spcBef>
                <a:spcPct val="0"/>
              </a:spcBef>
              <a:buFontTx/>
              <a:buNone/>
            </a:pPr>
            <a:r>
              <a:rPr lang="zh-CN" altLang="en-US" sz="2400">
                <a:latin typeface="宋体" charset="-122"/>
              </a:rPr>
              <a:t> </a:t>
            </a:r>
            <a:r>
              <a:rPr lang="zh-CN" altLang="zh-CN" sz="2400">
                <a:latin typeface="宋体" charset="-122"/>
              </a:rPr>
              <a:t>   </a:t>
            </a:r>
            <a:r>
              <a:rPr lang="zh-CN" altLang="en-US" sz="2400">
                <a:latin typeface="宋体" charset="-122"/>
              </a:rPr>
              <a:t>①政治上：主权不断丧失，破坏了中国领土、领海、关税、司法等主权完整。</a:t>
            </a:r>
          </a:p>
          <a:p>
            <a:pPr eaLnBrk="1" hangingPunct="1">
              <a:lnSpc>
                <a:spcPts val="3500"/>
              </a:lnSpc>
              <a:spcBef>
                <a:spcPct val="0"/>
              </a:spcBef>
              <a:buFontTx/>
              <a:buNone/>
            </a:pPr>
            <a:r>
              <a:rPr lang="zh-CN" altLang="en-US" sz="2400">
                <a:latin typeface="宋体" charset="-122"/>
              </a:rPr>
              <a:t> </a:t>
            </a:r>
            <a:r>
              <a:rPr lang="zh-CN" altLang="zh-CN" sz="2400">
                <a:latin typeface="宋体" charset="-122"/>
              </a:rPr>
              <a:t>   </a:t>
            </a:r>
            <a:r>
              <a:rPr lang="zh-CN" altLang="en-US" sz="2400">
                <a:latin typeface="宋体" charset="-122"/>
              </a:rPr>
              <a:t>②经济上：列强通过对华进行商品输出、资本输出，控制了中国的经济命脉。</a:t>
            </a:r>
          </a:p>
          <a:p>
            <a:pPr eaLnBrk="1" hangingPunct="1">
              <a:lnSpc>
                <a:spcPts val="3500"/>
              </a:lnSpc>
              <a:spcBef>
                <a:spcPct val="0"/>
              </a:spcBef>
              <a:buFontTx/>
              <a:buNone/>
            </a:pPr>
            <a:r>
              <a:rPr lang="zh-CN" altLang="en-US" sz="2400">
                <a:latin typeface="宋体" charset="-122"/>
              </a:rPr>
              <a:t> </a:t>
            </a:r>
            <a:r>
              <a:rPr lang="zh-CN" altLang="zh-CN" sz="2400">
                <a:latin typeface="宋体" charset="-122"/>
              </a:rPr>
              <a:t>   </a:t>
            </a:r>
            <a:r>
              <a:rPr lang="zh-CN" altLang="en-US" sz="2400">
                <a:latin typeface="宋体" charset="-122"/>
              </a:rPr>
              <a:t>③列强的侵略剥夺了无数中国人民的基本生存权，毁坏了大量的中华文明遗产。总体上来说，使中国逐步沦为半殖民地半封建国家。</a:t>
            </a:r>
          </a:p>
        </p:txBody>
      </p:sp>
    </p:spTree>
    <p:extLst>
      <p:ext uri="{BB962C8B-B14F-4D97-AF65-F5344CB8AC3E}">
        <p14:creationId xmlns:p14="http://schemas.microsoft.com/office/powerpoint/2010/main" val="16201627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p:cNvSpPr txBox="1">
            <a:spLocks noChangeArrowheads="1"/>
          </p:cNvSpPr>
          <p:nvPr/>
        </p:nvSpPr>
        <p:spPr bwMode="auto">
          <a:xfrm>
            <a:off x="179512" y="397227"/>
            <a:ext cx="7133684" cy="646331"/>
          </a:xfrm>
          <a:prstGeom prst="rect">
            <a:avLst/>
          </a:prstGeom>
          <a:noFill/>
          <a:ln w="9525">
            <a:noFill/>
            <a:miter lim="800000"/>
            <a:headEnd/>
            <a:tailEnd/>
          </a:ln>
          <a:effectLst/>
        </p:spPr>
        <p:txBody>
          <a:bodyPr wrap="none">
            <a:spAutoFit/>
          </a:bodyPr>
          <a:lstStyle/>
          <a:p>
            <a:r>
              <a:rPr lang="zh-CN" altLang="en-US" sz="3600" b="1" dirty="0">
                <a:solidFill>
                  <a:srgbClr val="1808E6"/>
                </a:solidFill>
                <a:effectLst>
                  <a:outerShdw blurRad="38100" dist="38100" dir="2700000" algn="tl">
                    <a:srgbClr val="000000">
                      <a:alpha val="43137"/>
                    </a:srgbClr>
                  </a:outerShdw>
                </a:effectLst>
                <a:ea typeface="黑体" pitchFamily="2" charset="-122"/>
              </a:rPr>
              <a:t>《辛丑条约》对中国社会的影响：</a:t>
            </a:r>
          </a:p>
        </p:txBody>
      </p:sp>
      <p:sp>
        <p:nvSpPr>
          <p:cNvPr id="49155" name="Text Box 3"/>
          <p:cNvSpPr txBox="1">
            <a:spLocks noChangeArrowheads="1"/>
          </p:cNvSpPr>
          <p:nvPr/>
        </p:nvSpPr>
        <p:spPr bwMode="auto">
          <a:xfrm>
            <a:off x="323528" y="1076922"/>
            <a:ext cx="8496944" cy="4228850"/>
          </a:xfrm>
          <a:prstGeom prst="rect">
            <a:avLst/>
          </a:prstGeom>
          <a:noFill/>
          <a:ln w="9525">
            <a:noFill/>
            <a:miter lim="800000"/>
            <a:headEnd/>
            <a:tailEnd/>
          </a:ln>
          <a:effectLst/>
        </p:spPr>
        <p:txBody>
          <a:bodyPr wrap="square">
            <a:spAutoFit/>
          </a:bodyPr>
          <a:lstStyle/>
          <a:p>
            <a:pPr indent="457200">
              <a:lnSpc>
                <a:spcPct val="120000"/>
              </a:lnSpc>
            </a:pPr>
            <a:r>
              <a:rPr lang="zh-CN" altLang="en-US" sz="2800" b="1" dirty="0" smtClean="0">
                <a:solidFill>
                  <a:srgbClr val="FF0000"/>
                </a:solidFill>
                <a:latin typeface="微软雅黑" panose="020B0503020204020204" pitchFamily="34" charset="-122"/>
                <a:ea typeface="微软雅黑" panose="020B0503020204020204" pitchFamily="34" charset="-122"/>
              </a:rPr>
              <a:t>《辛丑条约》</a:t>
            </a:r>
            <a:r>
              <a:rPr lang="zh-CN" altLang="en-US" sz="2800" b="1" dirty="0">
                <a:solidFill>
                  <a:srgbClr val="FF0000"/>
                </a:solidFill>
                <a:latin typeface="微软雅黑" panose="020B0503020204020204" pitchFamily="34" charset="-122"/>
                <a:ea typeface="微软雅黑" panose="020B0503020204020204" pitchFamily="34" charset="-122"/>
              </a:rPr>
              <a:t>是帝国主义强加给中国的</a:t>
            </a:r>
            <a:r>
              <a:rPr lang="zh-CN" altLang="en-US" sz="2800" b="1" dirty="0" smtClean="0">
                <a:solidFill>
                  <a:srgbClr val="FF0000"/>
                </a:solidFill>
                <a:latin typeface="微软雅黑" panose="020B0503020204020204" pitchFamily="34" charset="-122"/>
                <a:ea typeface="微软雅黑" panose="020B0503020204020204" pitchFamily="34" charset="-122"/>
              </a:rPr>
              <a:t>严重不平等条约。</a:t>
            </a:r>
            <a:r>
              <a:rPr lang="zh-CN" altLang="en-US" sz="2800" b="1" dirty="0" smtClean="0">
                <a:latin typeface="微软雅黑" panose="020B0503020204020204" pitchFamily="34" charset="-122"/>
                <a:ea typeface="微软雅黑" panose="020B0503020204020204" pitchFamily="34" charset="-122"/>
              </a:rPr>
              <a:t>战后</a:t>
            </a:r>
            <a:r>
              <a:rPr lang="zh-CN" altLang="en-US" sz="2800" b="1" dirty="0">
                <a:latin typeface="微软雅黑" panose="020B0503020204020204" pitchFamily="34" charset="-122"/>
                <a:ea typeface="微软雅黑" panose="020B0503020204020204" pitchFamily="34" charset="-122"/>
              </a:rPr>
              <a:t>的巨额赔款，使人民生活更加贫困，</a:t>
            </a:r>
            <a:r>
              <a:rPr lang="zh-CN" altLang="en-US" sz="2800" b="1" dirty="0" smtClean="0">
                <a:latin typeface="微软雅黑" panose="020B0503020204020204" pitchFamily="34" charset="-122"/>
                <a:ea typeface="微软雅黑" panose="020B0503020204020204" pitchFamily="34" charset="-122"/>
              </a:rPr>
              <a:t>社会</a:t>
            </a:r>
            <a:r>
              <a:rPr lang="zh-CN" altLang="en-US" sz="2800" b="1" dirty="0">
                <a:latin typeface="微软雅黑" panose="020B0503020204020204" pitchFamily="34" charset="-122"/>
                <a:ea typeface="微软雅黑" panose="020B0503020204020204" pitchFamily="34" charset="-122"/>
              </a:rPr>
              <a:t>经济更加凋敝；外国侵略者控制京津地区，</a:t>
            </a:r>
            <a:r>
              <a:rPr lang="zh-CN" altLang="en-US" sz="2800" b="1" dirty="0" smtClean="0">
                <a:latin typeface="微软雅黑" panose="020B0503020204020204" pitchFamily="34" charset="-122"/>
                <a:ea typeface="微软雅黑" panose="020B0503020204020204" pitchFamily="34" charset="-122"/>
              </a:rPr>
              <a:t>便于</a:t>
            </a:r>
            <a:r>
              <a:rPr lang="zh-CN" altLang="en-US" sz="2800" b="1" dirty="0">
                <a:latin typeface="微软雅黑" panose="020B0503020204020204" pitchFamily="34" charset="-122"/>
                <a:ea typeface="微软雅黑" panose="020B0503020204020204" pitchFamily="34" charset="-122"/>
              </a:rPr>
              <a:t>列强直接镇压中国人民的反抗；</a:t>
            </a:r>
            <a:r>
              <a:rPr lang="zh-CN" altLang="en-US" sz="2800" b="1" dirty="0">
                <a:solidFill>
                  <a:srgbClr val="FF0000"/>
                </a:solidFill>
                <a:latin typeface="微软雅黑" panose="020B0503020204020204" pitchFamily="34" charset="-122"/>
                <a:ea typeface="微软雅黑" panose="020B0503020204020204" pitchFamily="34" charset="-122"/>
              </a:rPr>
              <a:t>清政府彻底</a:t>
            </a:r>
            <a:r>
              <a:rPr lang="zh-CN" altLang="en-US" sz="2800" b="1" dirty="0" smtClean="0">
                <a:solidFill>
                  <a:srgbClr val="FF0000"/>
                </a:solidFill>
                <a:latin typeface="微软雅黑" panose="020B0503020204020204" pitchFamily="34" charset="-122"/>
                <a:ea typeface="微软雅黑" panose="020B0503020204020204" pitchFamily="34" charset="-122"/>
              </a:rPr>
              <a:t>成为</a:t>
            </a:r>
            <a:r>
              <a:rPr lang="zh-CN" altLang="en-US" sz="2800" b="1" dirty="0">
                <a:solidFill>
                  <a:srgbClr val="FF0000"/>
                </a:solidFill>
                <a:latin typeface="微软雅黑" panose="020B0503020204020204" pitchFamily="34" charset="-122"/>
                <a:ea typeface="微软雅黑" panose="020B0503020204020204" pitchFamily="34" charset="-122"/>
              </a:rPr>
              <a:t>帝国主义统治中国的工具。</a:t>
            </a:r>
          </a:p>
          <a:p>
            <a:pPr indent="457200">
              <a:lnSpc>
                <a:spcPct val="120000"/>
              </a:lnSpc>
            </a:pPr>
            <a:r>
              <a:rPr lang="zh-CN" altLang="en-US" sz="2800" b="1" dirty="0" smtClean="0">
                <a:solidFill>
                  <a:srgbClr val="FF0000"/>
                </a:solidFill>
                <a:latin typeface="微软雅黑" panose="020B0503020204020204" pitchFamily="34" charset="-122"/>
                <a:ea typeface="微软雅黑" panose="020B0503020204020204" pitchFamily="34" charset="-122"/>
              </a:rPr>
              <a:t>《辛丑条约》</a:t>
            </a:r>
            <a:r>
              <a:rPr lang="zh-CN" altLang="en-US" sz="2800" b="1" dirty="0">
                <a:solidFill>
                  <a:srgbClr val="FF0000"/>
                </a:solidFill>
                <a:latin typeface="微软雅黑" panose="020B0503020204020204" pitchFamily="34" charset="-122"/>
                <a:ea typeface="微软雅黑" panose="020B0503020204020204" pitchFamily="34" charset="-122"/>
              </a:rPr>
              <a:t>的签订，标志着中国</a:t>
            </a:r>
            <a:r>
              <a:rPr lang="zh-CN" altLang="en-US" sz="2800" b="1" dirty="0" smtClean="0">
                <a:solidFill>
                  <a:srgbClr val="FF0000"/>
                </a:solidFill>
                <a:latin typeface="微软雅黑" panose="020B0503020204020204" pitchFamily="34" charset="-122"/>
                <a:ea typeface="微软雅黑" panose="020B0503020204020204" pitchFamily="34" charset="-122"/>
              </a:rPr>
              <a:t>半殖民地半封建</a:t>
            </a:r>
            <a:r>
              <a:rPr lang="zh-CN" altLang="en-US" sz="2800" b="1" dirty="0">
                <a:solidFill>
                  <a:srgbClr val="FF0000"/>
                </a:solidFill>
                <a:latin typeface="微软雅黑" panose="020B0503020204020204" pitchFamily="34" charset="-122"/>
                <a:ea typeface="微软雅黑" panose="020B0503020204020204" pitchFamily="34" charset="-122"/>
              </a:rPr>
              <a:t>社会统治秩序的完全确立，中国的</a:t>
            </a:r>
            <a:r>
              <a:rPr lang="zh-CN" altLang="en-US" sz="2800" b="1" dirty="0" smtClean="0">
                <a:solidFill>
                  <a:srgbClr val="FF0000"/>
                </a:solidFill>
                <a:latin typeface="微软雅黑" panose="020B0503020204020204" pitchFamily="34" charset="-122"/>
                <a:ea typeface="微软雅黑" panose="020B0503020204020204" pitchFamily="34" charset="-122"/>
              </a:rPr>
              <a:t>半殖民地</a:t>
            </a:r>
            <a:r>
              <a:rPr lang="zh-CN" altLang="en-US" sz="2800" b="1" dirty="0">
                <a:solidFill>
                  <a:srgbClr val="FF0000"/>
                </a:solidFill>
                <a:latin typeface="微软雅黑" panose="020B0503020204020204" pitchFamily="34" charset="-122"/>
                <a:ea typeface="微软雅黑" panose="020B0503020204020204" pitchFamily="34" charset="-122"/>
              </a:rPr>
              <a:t>半封建社会形成了。</a:t>
            </a:r>
          </a:p>
        </p:txBody>
      </p:sp>
    </p:spTree>
    <p:extLst>
      <p:ext uri="{BB962C8B-B14F-4D97-AF65-F5344CB8AC3E}">
        <p14:creationId xmlns:p14="http://schemas.microsoft.com/office/powerpoint/2010/main" val="77050166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9154"/>
                                        </p:tgtEl>
                                        <p:attrNameLst>
                                          <p:attrName>style.visibility</p:attrName>
                                        </p:attrNameLst>
                                      </p:cBhvr>
                                      <p:to>
                                        <p:strVal val="visible"/>
                                      </p:to>
                                    </p:set>
                                    <p:animEffect transition="in" filter="dissolve">
                                      <p:cBhvr>
                                        <p:cTn id="7" dur="500"/>
                                        <p:tgtEl>
                                          <p:spTgt spid="49154"/>
                                        </p:tgtEl>
                                      </p:cBhvr>
                                    </p:animEffect>
                                  </p:childTnLst>
                                </p:cTn>
                              </p:par>
                            </p:childTnLst>
                          </p:cTn>
                        </p:par>
                        <p:par>
                          <p:cTn id="8" fill="hold">
                            <p:stCondLst>
                              <p:cond delay="500"/>
                            </p:stCondLst>
                            <p:childTnLst>
                              <p:par>
                                <p:cTn id="9" presetID="9" presetClass="entr" presetSubtype="0" fill="hold" grpId="0" nodeType="afterEffect">
                                  <p:stCondLst>
                                    <p:cond delay="1000"/>
                                  </p:stCondLst>
                                  <p:childTnLst>
                                    <p:set>
                                      <p:cBhvr>
                                        <p:cTn id="10" dur="1" fill="hold">
                                          <p:stCondLst>
                                            <p:cond delay="0"/>
                                          </p:stCondLst>
                                        </p:cTn>
                                        <p:tgtEl>
                                          <p:spTgt spid="49155"/>
                                        </p:tgtEl>
                                        <p:attrNameLst>
                                          <p:attrName>style.visibility</p:attrName>
                                        </p:attrNameLst>
                                      </p:cBhvr>
                                      <p:to>
                                        <p:strVal val="visible"/>
                                      </p:to>
                                    </p:set>
                                    <p:animEffect transition="in" filter="dissolve">
                                      <p:cBhvr>
                                        <p:cTn id="11" dur="500"/>
                                        <p:tgtEl>
                                          <p:spTgt spid="49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4" grpId="0" autoUpdateAnimBg="0"/>
      <p:bldP spid="49155"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93750" y="625252"/>
            <a:ext cx="7916863" cy="4499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lnSpc>
                <a:spcPts val="3500"/>
              </a:lnSpc>
              <a:spcBef>
                <a:spcPct val="0"/>
              </a:spcBef>
              <a:buFontTx/>
              <a:buNone/>
            </a:pPr>
            <a:r>
              <a:rPr lang="en-US" altLang="zh-CN" sz="2400" dirty="0">
                <a:latin typeface="宋体" charset="-122"/>
              </a:rPr>
              <a:t>    2</a:t>
            </a:r>
            <a:r>
              <a:rPr lang="zh-CN" altLang="en-US" sz="2400">
                <a:latin typeface="宋体" charset="-122"/>
              </a:rPr>
              <a:t>．瓜分狂潮与民族危机</a:t>
            </a:r>
          </a:p>
          <a:p>
            <a:pPr eaLnBrk="1" hangingPunct="1">
              <a:lnSpc>
                <a:spcPts val="3500"/>
              </a:lnSpc>
              <a:spcBef>
                <a:spcPct val="0"/>
              </a:spcBef>
              <a:buFontTx/>
              <a:buNone/>
            </a:pPr>
            <a:r>
              <a:rPr lang="en-US" altLang="zh-CN" sz="2400" dirty="0">
                <a:latin typeface="宋体" charset="-122"/>
              </a:rPr>
              <a:t>    (1)</a:t>
            </a:r>
            <a:r>
              <a:rPr lang="zh-CN" altLang="en-US" sz="2400">
                <a:latin typeface="宋体" charset="-122"/>
              </a:rPr>
              <a:t>背景：西方列强进入帝国主义阶段，要求瓜分世界；</a:t>
            </a:r>
            <a:r>
              <a:rPr lang="en-US" altLang="zh-CN" sz="2400" dirty="0">
                <a:latin typeface="宋体" charset="-122"/>
              </a:rPr>
              <a:t>《</a:t>
            </a:r>
            <a:r>
              <a:rPr lang="zh-CN" altLang="en-US" sz="2400">
                <a:latin typeface="宋体" charset="-122"/>
              </a:rPr>
              <a:t>马关条约</a:t>
            </a:r>
            <a:r>
              <a:rPr lang="en-US" altLang="zh-CN" sz="2400" dirty="0">
                <a:latin typeface="宋体" charset="-122"/>
              </a:rPr>
              <a:t>》</a:t>
            </a:r>
            <a:r>
              <a:rPr lang="zh-CN" altLang="en-US" sz="2400">
                <a:latin typeface="宋体" charset="-122"/>
              </a:rPr>
              <a:t>的刺激，引发了瓜分中国的狂潮。</a:t>
            </a:r>
          </a:p>
          <a:p>
            <a:pPr eaLnBrk="1" hangingPunct="1">
              <a:lnSpc>
                <a:spcPts val="3500"/>
              </a:lnSpc>
              <a:spcBef>
                <a:spcPct val="0"/>
              </a:spcBef>
              <a:buFontTx/>
              <a:buNone/>
            </a:pPr>
            <a:r>
              <a:rPr lang="en-US" altLang="zh-CN" sz="2400" dirty="0">
                <a:latin typeface="宋体" charset="-122"/>
              </a:rPr>
              <a:t>    (2)</a:t>
            </a:r>
            <a:r>
              <a:rPr lang="zh-CN" altLang="en-US" sz="2400">
                <a:latin typeface="宋体" charset="-122"/>
              </a:rPr>
              <a:t>经过：①</a:t>
            </a:r>
            <a:r>
              <a:rPr lang="en-US" altLang="zh-CN" sz="2400" dirty="0">
                <a:latin typeface="宋体" charset="-122"/>
              </a:rPr>
              <a:t>______________</a:t>
            </a:r>
            <a:r>
              <a:rPr lang="zh-CN" altLang="en-US" sz="2400">
                <a:latin typeface="宋体" charset="-122"/>
              </a:rPr>
              <a:t>是列强瓜分中国狂潮的开端。②德国强占胶州湾，俄国强占旅顺口和大连湾。随后，法、英、日等国掀起强占租借地、划分“势力范围”的狂潮。③美国提出“</a:t>
            </a:r>
            <a:r>
              <a:rPr lang="en-US" altLang="zh-CN" sz="2400" dirty="0">
                <a:latin typeface="宋体" charset="-122"/>
              </a:rPr>
              <a:t>__________”</a:t>
            </a:r>
            <a:r>
              <a:rPr lang="zh-CN" altLang="en-US" sz="2400">
                <a:latin typeface="宋体" charset="-122"/>
              </a:rPr>
              <a:t>政策，形成了共同宰割中国的局面。</a:t>
            </a:r>
          </a:p>
          <a:p>
            <a:pPr eaLnBrk="1" hangingPunct="1">
              <a:lnSpc>
                <a:spcPts val="3500"/>
              </a:lnSpc>
              <a:spcBef>
                <a:spcPct val="0"/>
              </a:spcBef>
              <a:buFontTx/>
              <a:buNone/>
            </a:pPr>
            <a:r>
              <a:rPr lang="en-US" altLang="zh-CN" sz="2400" dirty="0">
                <a:latin typeface="宋体" charset="-122"/>
              </a:rPr>
              <a:t>    (3)</a:t>
            </a:r>
            <a:r>
              <a:rPr lang="zh-CN" altLang="en-US" sz="2400">
                <a:latin typeface="宋体" charset="-122"/>
              </a:rPr>
              <a:t>危害：使中华民族陷入从半殖民地沦为殖民地的严重危机之中。</a:t>
            </a:r>
          </a:p>
        </p:txBody>
      </p:sp>
      <p:sp>
        <p:nvSpPr>
          <p:cNvPr id="2" name="标题 1"/>
          <p:cNvSpPr>
            <a:spLocks/>
          </p:cNvSpPr>
          <p:nvPr/>
        </p:nvSpPr>
        <p:spPr bwMode="auto">
          <a:xfrm>
            <a:off x="3276601" y="1920875"/>
            <a:ext cx="22320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400" dirty="0">
                <a:solidFill>
                  <a:schemeClr val="folHlink"/>
                </a:solidFill>
                <a:latin typeface="微软雅黑" panose="020B0503020204020204" pitchFamily="34" charset="-122"/>
                <a:ea typeface="微软雅黑" panose="020B0503020204020204" pitchFamily="34" charset="-122"/>
              </a:rPr>
              <a:t>三国干涉还辽</a:t>
            </a:r>
          </a:p>
        </p:txBody>
      </p:sp>
      <p:sp>
        <p:nvSpPr>
          <p:cNvPr id="3" name="标题 1"/>
          <p:cNvSpPr>
            <a:spLocks/>
          </p:cNvSpPr>
          <p:nvPr/>
        </p:nvSpPr>
        <p:spPr bwMode="auto">
          <a:xfrm>
            <a:off x="3995936" y="3263371"/>
            <a:ext cx="18002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400" dirty="0">
                <a:solidFill>
                  <a:schemeClr val="folHlink"/>
                </a:solidFill>
                <a:latin typeface="微软雅黑" panose="020B0503020204020204" pitchFamily="34" charset="-122"/>
                <a:ea typeface="微软雅黑" panose="020B0503020204020204" pitchFamily="34" charset="-122"/>
              </a:rPr>
              <a:t>门户开放</a:t>
            </a:r>
          </a:p>
        </p:txBody>
      </p:sp>
    </p:spTree>
    <p:extLst>
      <p:ext uri="{BB962C8B-B14F-4D97-AF65-F5344CB8AC3E}">
        <p14:creationId xmlns:p14="http://schemas.microsoft.com/office/powerpoint/2010/main" val="39426856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0-#ppt_w/2"/>
                                          </p:val>
                                        </p:tav>
                                        <p:tav tm="100000">
                                          <p:val>
                                            <p:strVal val="#ppt_x"/>
                                          </p:val>
                                        </p:tav>
                                      </p:tavLst>
                                    </p:anim>
                                    <p:anim calcmode="lin" valueType="num">
                                      <p:cBhvr additive="base">
                                        <p:cTn id="19"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098" name="Group 2" descr="全品高考网欢迎您！！！请登录：     http://gk.canpoint.cn                        全品中考网欢迎您！！！请登录：     http://zk.canpoint.cn  "/>
          <p:cNvGrpSpPr>
            <a:grpSpLocks/>
          </p:cNvGrpSpPr>
          <p:nvPr/>
        </p:nvGrpSpPr>
        <p:grpSpPr bwMode="auto">
          <a:xfrm>
            <a:off x="179389" y="817562"/>
            <a:ext cx="8767963" cy="2687032"/>
            <a:chOff x="1859" y="5190"/>
            <a:chExt cx="8635" cy="2353"/>
          </a:xfrm>
        </p:grpSpPr>
        <p:sp>
          <p:nvSpPr>
            <p:cNvPr id="4103" name="Text Box 3"/>
            <p:cNvSpPr txBox="1">
              <a:spLocks noChangeArrowheads="1"/>
            </p:cNvSpPr>
            <p:nvPr/>
          </p:nvSpPr>
          <p:spPr bwMode="auto">
            <a:xfrm>
              <a:off x="1859" y="5190"/>
              <a:ext cx="2392" cy="404"/>
            </a:xfrm>
            <a:prstGeom prst="rect">
              <a:avLst/>
            </a:prstGeom>
            <a:solidFill>
              <a:srgbClr val="FFFFFF"/>
            </a:solidFill>
            <a:ln w="9525">
              <a:solidFill>
                <a:srgbClr val="000000"/>
              </a:solidFill>
              <a:miter lim="800000"/>
              <a:headEnd/>
              <a:tailEnd/>
            </a:ln>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r>
                <a:rPr lang="zh-CN" altLang="en-US" sz="2400">
                  <a:latin typeface="微软雅黑" pitchFamily="34" charset="-122"/>
                  <a:ea typeface="微软雅黑" pitchFamily="34" charset="-122"/>
                </a:rPr>
                <a:t>清政府腐朽落后</a:t>
              </a:r>
              <a:endParaRPr lang="zh-CN" altLang="zh-CN" sz="2400">
                <a:latin typeface="微软雅黑" pitchFamily="34" charset="-122"/>
                <a:ea typeface="微软雅黑" pitchFamily="34" charset="-122"/>
              </a:endParaRPr>
            </a:p>
          </p:txBody>
        </p:sp>
        <p:sp>
          <p:nvSpPr>
            <p:cNvPr id="4104" name="Text Box 4"/>
            <p:cNvSpPr txBox="1">
              <a:spLocks noChangeArrowheads="1"/>
            </p:cNvSpPr>
            <p:nvPr/>
          </p:nvSpPr>
          <p:spPr bwMode="auto">
            <a:xfrm>
              <a:off x="1859" y="6066"/>
              <a:ext cx="2400" cy="728"/>
            </a:xfrm>
            <a:prstGeom prst="rect">
              <a:avLst/>
            </a:prstGeom>
            <a:solidFill>
              <a:srgbClr val="FFFFFF"/>
            </a:solidFill>
            <a:ln w="9525">
              <a:solidFill>
                <a:srgbClr val="000000"/>
              </a:solidFill>
              <a:miter lim="800000"/>
              <a:headEnd/>
              <a:tailEnd/>
            </a:ln>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r>
                <a:rPr lang="zh-CN" altLang="en-US" sz="2400" dirty="0">
                  <a:latin typeface="微软雅黑" pitchFamily="34" charset="-122"/>
                  <a:ea typeface="微软雅黑" pitchFamily="34" charset="-122"/>
                </a:rPr>
                <a:t>英国开拓世界市场</a:t>
              </a:r>
              <a:endParaRPr lang="zh-CN" altLang="zh-CN" sz="2400" dirty="0">
                <a:latin typeface="微软雅黑" pitchFamily="34" charset="-122"/>
                <a:ea typeface="微软雅黑" pitchFamily="34" charset="-122"/>
              </a:endParaRPr>
            </a:p>
          </p:txBody>
        </p:sp>
        <p:sp>
          <p:nvSpPr>
            <p:cNvPr id="4105" name="Text Box 5"/>
            <p:cNvSpPr txBox="1">
              <a:spLocks noChangeArrowheads="1"/>
            </p:cNvSpPr>
            <p:nvPr/>
          </p:nvSpPr>
          <p:spPr bwMode="auto">
            <a:xfrm>
              <a:off x="1859" y="6968"/>
              <a:ext cx="2392" cy="404"/>
            </a:xfrm>
            <a:prstGeom prst="rect">
              <a:avLst/>
            </a:prstGeom>
            <a:solidFill>
              <a:srgbClr val="FFFFFF"/>
            </a:solidFill>
            <a:ln w="9525">
              <a:solidFill>
                <a:srgbClr val="000000"/>
              </a:solidFill>
              <a:miter lim="800000"/>
              <a:headEnd/>
              <a:tailEnd/>
            </a:ln>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r>
                <a:rPr lang="zh-CN" altLang="en-US" sz="2400">
                  <a:latin typeface="微软雅黑" pitchFamily="34" charset="-122"/>
                  <a:ea typeface="微软雅黑" pitchFamily="34" charset="-122"/>
                </a:rPr>
                <a:t>进一步打开市场</a:t>
              </a:r>
              <a:endParaRPr lang="zh-CN" altLang="zh-CN" sz="2400">
                <a:latin typeface="微软雅黑" pitchFamily="34" charset="-122"/>
                <a:ea typeface="微软雅黑" pitchFamily="34" charset="-122"/>
              </a:endParaRPr>
            </a:p>
          </p:txBody>
        </p:sp>
        <p:sp>
          <p:nvSpPr>
            <p:cNvPr id="4106" name="Text Box 6"/>
            <p:cNvSpPr txBox="1">
              <a:spLocks noChangeArrowheads="1"/>
            </p:cNvSpPr>
            <p:nvPr/>
          </p:nvSpPr>
          <p:spPr bwMode="auto">
            <a:xfrm>
              <a:off x="4625" y="6787"/>
              <a:ext cx="1822" cy="728"/>
            </a:xfrm>
            <a:prstGeom prst="rect">
              <a:avLst/>
            </a:prstGeom>
            <a:solidFill>
              <a:srgbClr val="FFFFFF"/>
            </a:solidFill>
            <a:ln w="9525">
              <a:solidFill>
                <a:srgbClr val="000000"/>
              </a:solidFill>
              <a:miter lim="800000"/>
              <a:headEnd/>
              <a:tailEnd/>
            </a:ln>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zh-CN" altLang="en-US" sz="2400">
                  <a:latin typeface="微软雅黑" pitchFamily="34" charset="-122"/>
                  <a:ea typeface="微软雅黑" pitchFamily="34" charset="-122"/>
                </a:rPr>
                <a:t>第二次鸦片战争</a:t>
              </a:r>
              <a:endParaRPr lang="zh-CN" altLang="zh-CN" sz="2400">
                <a:latin typeface="微软雅黑" pitchFamily="34" charset="-122"/>
                <a:ea typeface="微软雅黑" pitchFamily="34" charset="-122"/>
              </a:endParaRPr>
            </a:p>
          </p:txBody>
        </p:sp>
        <p:sp>
          <p:nvSpPr>
            <p:cNvPr id="4107" name="Text Box 7"/>
            <p:cNvSpPr txBox="1">
              <a:spLocks noChangeArrowheads="1"/>
            </p:cNvSpPr>
            <p:nvPr/>
          </p:nvSpPr>
          <p:spPr bwMode="auto">
            <a:xfrm>
              <a:off x="4625" y="5683"/>
              <a:ext cx="1822" cy="404"/>
            </a:xfrm>
            <a:prstGeom prst="rect">
              <a:avLst/>
            </a:prstGeom>
            <a:solidFill>
              <a:srgbClr val="FFFFFF"/>
            </a:solidFill>
            <a:ln w="9525">
              <a:solidFill>
                <a:srgbClr val="000000"/>
              </a:solidFill>
              <a:miter lim="800000"/>
              <a:headEnd/>
              <a:tailEnd/>
            </a:ln>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zh-CN" altLang="en-US" sz="2400">
                  <a:latin typeface="微软雅黑" pitchFamily="34" charset="-122"/>
                  <a:ea typeface="微软雅黑" pitchFamily="34" charset="-122"/>
                </a:rPr>
                <a:t>鸦片战争</a:t>
              </a:r>
              <a:endParaRPr lang="zh-CN" altLang="zh-CN" sz="2400">
                <a:latin typeface="微软雅黑" pitchFamily="34" charset="-122"/>
                <a:ea typeface="微软雅黑" pitchFamily="34" charset="-122"/>
              </a:endParaRPr>
            </a:p>
          </p:txBody>
        </p:sp>
        <p:sp>
          <p:nvSpPr>
            <p:cNvPr id="4108" name="Text Box 8"/>
            <p:cNvSpPr txBox="1">
              <a:spLocks noChangeArrowheads="1"/>
            </p:cNvSpPr>
            <p:nvPr/>
          </p:nvSpPr>
          <p:spPr bwMode="auto">
            <a:xfrm>
              <a:off x="8313" y="5263"/>
              <a:ext cx="2169" cy="323"/>
            </a:xfrm>
            <a:prstGeom prst="rect">
              <a:avLst/>
            </a:prstGeom>
            <a:solidFill>
              <a:srgbClr val="FFFFFF"/>
            </a:solidFill>
            <a:ln w="9525">
              <a:solidFill>
                <a:srgbClr val="000000"/>
              </a:solidFill>
              <a:miter lim="800000"/>
              <a:headEnd/>
              <a:tailEnd/>
            </a:ln>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r>
                <a:rPr lang="zh-CN" altLang="en-US">
                  <a:latin typeface="微软雅黑" pitchFamily="34" charset="-122"/>
                  <a:ea typeface="微软雅黑" pitchFamily="34" charset="-122"/>
                </a:rPr>
                <a:t>破坏中国领土主权</a:t>
              </a:r>
              <a:endParaRPr lang="zh-CN" altLang="zh-CN">
                <a:latin typeface="微软雅黑" pitchFamily="34" charset="-122"/>
                <a:ea typeface="微软雅黑" pitchFamily="34" charset="-122"/>
              </a:endParaRPr>
            </a:p>
          </p:txBody>
        </p:sp>
        <p:sp>
          <p:nvSpPr>
            <p:cNvPr id="4109" name="Text Box 9"/>
            <p:cNvSpPr txBox="1">
              <a:spLocks noChangeArrowheads="1"/>
            </p:cNvSpPr>
            <p:nvPr/>
          </p:nvSpPr>
          <p:spPr bwMode="auto">
            <a:xfrm>
              <a:off x="8313" y="6149"/>
              <a:ext cx="2161" cy="323"/>
            </a:xfrm>
            <a:prstGeom prst="rect">
              <a:avLst/>
            </a:prstGeom>
            <a:solidFill>
              <a:srgbClr val="FFFFFF"/>
            </a:solidFill>
            <a:ln w="9525">
              <a:solidFill>
                <a:srgbClr val="000000"/>
              </a:solidFill>
              <a:miter lim="800000"/>
              <a:headEnd/>
              <a:tailEnd/>
            </a:ln>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r>
                <a:rPr lang="zh-CN" altLang="en-US">
                  <a:latin typeface="微软雅黑" pitchFamily="34" charset="-122"/>
                  <a:ea typeface="微软雅黑" pitchFamily="34" charset="-122"/>
                </a:rPr>
                <a:t>清朝政局变动</a:t>
              </a:r>
              <a:endParaRPr lang="zh-CN" altLang="zh-CN">
                <a:latin typeface="微软雅黑" pitchFamily="34" charset="-122"/>
                <a:ea typeface="微软雅黑" pitchFamily="34" charset="-122"/>
              </a:endParaRPr>
            </a:p>
          </p:txBody>
        </p:sp>
        <p:sp>
          <p:nvSpPr>
            <p:cNvPr id="4110" name="Text Box 10"/>
            <p:cNvSpPr txBox="1">
              <a:spLocks noChangeArrowheads="1"/>
            </p:cNvSpPr>
            <p:nvPr/>
          </p:nvSpPr>
          <p:spPr bwMode="auto">
            <a:xfrm>
              <a:off x="8333" y="6576"/>
              <a:ext cx="2161" cy="323"/>
            </a:xfrm>
            <a:prstGeom prst="rect">
              <a:avLst/>
            </a:prstGeom>
            <a:solidFill>
              <a:srgbClr val="FFFFFF"/>
            </a:solidFill>
            <a:ln w="9525">
              <a:solidFill>
                <a:srgbClr val="000000"/>
              </a:solidFill>
              <a:miter lim="800000"/>
              <a:headEnd/>
              <a:tailEnd/>
            </a:ln>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r>
                <a:rPr lang="zh-CN" altLang="en-US">
                  <a:latin typeface="微软雅黑" pitchFamily="34" charset="-122"/>
                  <a:ea typeface="微软雅黑" pitchFamily="34" charset="-122"/>
                </a:rPr>
                <a:t>兴起洋务运动</a:t>
              </a:r>
              <a:endParaRPr lang="zh-CN" altLang="zh-CN">
                <a:latin typeface="微软雅黑" pitchFamily="34" charset="-122"/>
                <a:ea typeface="微软雅黑" pitchFamily="34" charset="-122"/>
              </a:endParaRPr>
            </a:p>
          </p:txBody>
        </p:sp>
        <p:sp>
          <p:nvSpPr>
            <p:cNvPr id="4111" name="Text Box 11"/>
            <p:cNvSpPr txBox="1">
              <a:spLocks noChangeArrowheads="1"/>
            </p:cNvSpPr>
            <p:nvPr/>
          </p:nvSpPr>
          <p:spPr bwMode="auto">
            <a:xfrm>
              <a:off x="8350" y="6977"/>
              <a:ext cx="2144" cy="566"/>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r>
                <a:rPr lang="zh-CN" altLang="en-US" dirty="0">
                  <a:latin typeface="微软雅黑" pitchFamily="34" charset="-122"/>
                  <a:ea typeface="微软雅黑" pitchFamily="34" charset="-122"/>
                </a:rPr>
                <a:t>卷入资本主义世界市场</a:t>
              </a:r>
              <a:endParaRPr lang="zh-CN" altLang="zh-CN" dirty="0">
                <a:latin typeface="微软雅黑" pitchFamily="34" charset="-122"/>
                <a:ea typeface="微软雅黑" pitchFamily="34" charset="-122"/>
              </a:endParaRPr>
            </a:p>
          </p:txBody>
        </p:sp>
        <p:sp>
          <p:nvSpPr>
            <p:cNvPr id="4112" name="Text Box 12"/>
            <p:cNvSpPr txBox="1">
              <a:spLocks noChangeArrowheads="1"/>
            </p:cNvSpPr>
            <p:nvPr/>
          </p:nvSpPr>
          <p:spPr bwMode="auto">
            <a:xfrm>
              <a:off x="7036" y="5379"/>
              <a:ext cx="735" cy="2039"/>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r>
                <a:rPr lang="zh-CN" altLang="en-US" sz="2000">
                  <a:latin typeface="微软雅黑" pitchFamily="34" charset="-122"/>
                  <a:ea typeface="微软雅黑" pitchFamily="34" charset="-122"/>
                </a:rPr>
                <a:t>中国的历史进程发生了重大转变</a:t>
              </a:r>
              <a:endParaRPr lang="zh-CN" altLang="zh-CN" sz="2000">
                <a:latin typeface="微软雅黑" pitchFamily="34" charset="-122"/>
                <a:ea typeface="微软雅黑" pitchFamily="34" charset="-122"/>
              </a:endParaRPr>
            </a:p>
          </p:txBody>
        </p:sp>
        <p:cxnSp>
          <p:nvCxnSpPr>
            <p:cNvPr id="4113" name="AutoShape 13"/>
            <p:cNvCxnSpPr>
              <a:cxnSpLocks noChangeShapeType="1"/>
            </p:cNvCxnSpPr>
            <p:nvPr/>
          </p:nvCxnSpPr>
          <p:spPr bwMode="auto">
            <a:xfrm>
              <a:off x="4427" y="5428"/>
              <a:ext cx="0" cy="897"/>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4114" name="AutoShape 14"/>
            <p:cNvCxnSpPr>
              <a:cxnSpLocks noChangeShapeType="1"/>
            </p:cNvCxnSpPr>
            <p:nvPr/>
          </p:nvCxnSpPr>
          <p:spPr bwMode="auto">
            <a:xfrm>
              <a:off x="4251" y="5428"/>
              <a:ext cx="176"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4115" name="AutoShape 15"/>
            <p:cNvCxnSpPr>
              <a:cxnSpLocks noChangeShapeType="1"/>
            </p:cNvCxnSpPr>
            <p:nvPr/>
          </p:nvCxnSpPr>
          <p:spPr bwMode="auto">
            <a:xfrm>
              <a:off x="4251" y="6325"/>
              <a:ext cx="176"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4116" name="AutoShape 16"/>
            <p:cNvCxnSpPr>
              <a:cxnSpLocks noChangeShapeType="1"/>
            </p:cNvCxnSpPr>
            <p:nvPr/>
          </p:nvCxnSpPr>
          <p:spPr bwMode="auto">
            <a:xfrm>
              <a:off x="4251" y="7206"/>
              <a:ext cx="375"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4117" name="AutoShape 17"/>
            <p:cNvCxnSpPr>
              <a:cxnSpLocks noChangeShapeType="1"/>
            </p:cNvCxnSpPr>
            <p:nvPr/>
          </p:nvCxnSpPr>
          <p:spPr bwMode="auto">
            <a:xfrm>
              <a:off x="4427" y="5853"/>
              <a:ext cx="199"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4118" name="AutoShape 18"/>
            <p:cNvCxnSpPr>
              <a:cxnSpLocks noChangeShapeType="1"/>
            </p:cNvCxnSpPr>
            <p:nvPr/>
          </p:nvCxnSpPr>
          <p:spPr bwMode="auto">
            <a:xfrm rot="5400000">
              <a:off x="5258" y="6393"/>
              <a:ext cx="578"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4119" name="AutoShape 19"/>
            <p:cNvCxnSpPr>
              <a:cxnSpLocks noChangeShapeType="1"/>
            </p:cNvCxnSpPr>
            <p:nvPr/>
          </p:nvCxnSpPr>
          <p:spPr bwMode="auto">
            <a:xfrm>
              <a:off x="6668" y="5853"/>
              <a:ext cx="0" cy="1353"/>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4120" name="AutoShape 20"/>
            <p:cNvCxnSpPr>
              <a:cxnSpLocks noChangeShapeType="1"/>
            </p:cNvCxnSpPr>
            <p:nvPr/>
          </p:nvCxnSpPr>
          <p:spPr bwMode="auto">
            <a:xfrm>
              <a:off x="6448" y="5853"/>
              <a:ext cx="220"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4121" name="AutoShape 21"/>
            <p:cNvCxnSpPr>
              <a:cxnSpLocks noChangeShapeType="1"/>
            </p:cNvCxnSpPr>
            <p:nvPr/>
          </p:nvCxnSpPr>
          <p:spPr bwMode="auto">
            <a:xfrm>
              <a:off x="6464" y="7206"/>
              <a:ext cx="220"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4122" name="AutoShape 22"/>
            <p:cNvCxnSpPr>
              <a:cxnSpLocks noChangeShapeType="1"/>
            </p:cNvCxnSpPr>
            <p:nvPr/>
          </p:nvCxnSpPr>
          <p:spPr bwMode="auto">
            <a:xfrm>
              <a:off x="6668" y="6538"/>
              <a:ext cx="368"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4123" name="AutoShape 23"/>
            <p:cNvCxnSpPr>
              <a:cxnSpLocks noChangeShapeType="1"/>
            </p:cNvCxnSpPr>
            <p:nvPr/>
          </p:nvCxnSpPr>
          <p:spPr bwMode="auto">
            <a:xfrm rot="16200000" flipH="1">
              <a:off x="7192" y="6332"/>
              <a:ext cx="1812" cy="4"/>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4124" name="AutoShape 24"/>
            <p:cNvCxnSpPr>
              <a:cxnSpLocks noChangeShapeType="1"/>
            </p:cNvCxnSpPr>
            <p:nvPr/>
          </p:nvCxnSpPr>
          <p:spPr bwMode="auto">
            <a:xfrm>
              <a:off x="8096" y="5428"/>
              <a:ext cx="229"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4125" name="AutoShape 25"/>
            <p:cNvCxnSpPr>
              <a:cxnSpLocks noChangeShapeType="1"/>
            </p:cNvCxnSpPr>
            <p:nvPr/>
          </p:nvCxnSpPr>
          <p:spPr bwMode="auto">
            <a:xfrm>
              <a:off x="8100" y="6307"/>
              <a:ext cx="229"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4126" name="AutoShape 26"/>
            <p:cNvCxnSpPr>
              <a:cxnSpLocks noChangeShapeType="1"/>
            </p:cNvCxnSpPr>
            <p:nvPr/>
          </p:nvCxnSpPr>
          <p:spPr bwMode="auto">
            <a:xfrm>
              <a:off x="8100" y="6714"/>
              <a:ext cx="229"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4127" name="AutoShape 27"/>
            <p:cNvCxnSpPr>
              <a:cxnSpLocks noChangeShapeType="1"/>
            </p:cNvCxnSpPr>
            <p:nvPr/>
          </p:nvCxnSpPr>
          <p:spPr bwMode="auto">
            <a:xfrm>
              <a:off x="8124" y="7240"/>
              <a:ext cx="229"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4128" name="AutoShape 28"/>
            <p:cNvCxnSpPr>
              <a:cxnSpLocks noChangeShapeType="1"/>
            </p:cNvCxnSpPr>
            <p:nvPr/>
          </p:nvCxnSpPr>
          <p:spPr bwMode="auto">
            <a:xfrm>
              <a:off x="7771" y="6419"/>
              <a:ext cx="325"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pic>
        <p:nvPicPr>
          <p:cNvPr id="4099" name="图片 28" descr="全品高考网欢迎您！！！请登录：     http://gk.canpoint.cn                        全品中考网欢迎您！！！请登录：     http://zk.canpoint.cn  "/>
          <p:cNvPicPr>
            <a:picLocks noChangeAspect="1" noChangeArrowheads="1"/>
          </p:cNvPicPr>
          <p:nvPr/>
        </p:nvPicPr>
        <p:blipFill>
          <a:blip r:embed="rId2">
            <a:lum contrast="6000"/>
            <a:extLst>
              <a:ext uri="{28A0092B-C50C-407E-A947-70E740481C1C}">
                <a14:useLocalDpi xmlns:a14="http://schemas.microsoft.com/office/drawing/2010/main" val="0"/>
              </a:ext>
            </a:extLst>
          </a:blip>
          <a:srcRect b="57127"/>
          <a:stretch>
            <a:fillRect/>
          </a:stretch>
        </p:blipFill>
        <p:spPr bwMode="auto">
          <a:xfrm>
            <a:off x="468313" y="3570661"/>
            <a:ext cx="8351837" cy="21603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10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96574"/>
            <a:ext cx="7600950" cy="559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1" name="Text Box 9"/>
          <p:cNvSpPr txBox="1">
            <a:spLocks noChangeArrowheads="1"/>
          </p:cNvSpPr>
          <p:nvPr/>
        </p:nvSpPr>
        <p:spPr bwMode="auto">
          <a:xfrm>
            <a:off x="6732589" y="1416845"/>
            <a:ext cx="2193925" cy="369332"/>
          </a:xfrm>
          <a:prstGeom prst="rect">
            <a:avLst/>
          </a:prstGeom>
          <a:solidFill>
            <a:srgbClr val="FFFFFF"/>
          </a:solidFill>
          <a:ln w="9525">
            <a:solidFill>
              <a:srgbClr val="000000"/>
            </a:solidFill>
            <a:miter lim="800000"/>
            <a:headEnd/>
            <a:tailEnd/>
          </a:ln>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r>
              <a:rPr lang="zh-CN" altLang="en-US">
                <a:latin typeface="微软雅黑" pitchFamily="34" charset="-122"/>
                <a:ea typeface="微软雅黑" pitchFamily="34" charset="-122"/>
              </a:rPr>
              <a:t>思想界变动</a:t>
            </a:r>
            <a:endParaRPr lang="zh-CN" altLang="zh-CN">
              <a:latin typeface="微软雅黑" pitchFamily="34" charset="-122"/>
              <a:ea typeface="微软雅黑" pitchFamily="34" charset="-122"/>
            </a:endParaRPr>
          </a:p>
        </p:txBody>
      </p:sp>
      <p:cxnSp>
        <p:nvCxnSpPr>
          <p:cNvPr id="4102" name="AutoShape 25"/>
          <p:cNvCxnSpPr>
            <a:cxnSpLocks noChangeShapeType="1"/>
          </p:cNvCxnSpPr>
          <p:nvPr/>
        </p:nvCxnSpPr>
        <p:spPr bwMode="auto">
          <a:xfrm>
            <a:off x="6516689" y="1596761"/>
            <a:ext cx="231775"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986323652"/>
      </p:ext>
    </p:extLst>
  </p:cSld>
  <p:clrMapOvr>
    <a:masterClrMapping/>
  </p:clrMapOvr>
  <p:transition spd="slow">
    <p:blinds dir="vert"/>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nvGraphicFramePr>
        <p:xfrm>
          <a:off x="250825" y="1597025"/>
          <a:ext cx="8521700" cy="3789363"/>
        </p:xfrm>
        <a:graphic>
          <a:graphicData uri="http://schemas.openxmlformats.org/presentationml/2006/ole">
            <mc:AlternateContent xmlns:mc="http://schemas.openxmlformats.org/markup-compatibility/2006">
              <mc:Choice xmlns:v="urn:schemas-microsoft-com:vml" Requires="v">
                <p:oleObj spid="_x0000_s1063" name="文档" r:id="rId4" imgW="8523209" imgH="4552441" progId="Word.Document.8">
                  <p:embed/>
                </p:oleObj>
              </mc:Choice>
              <mc:Fallback>
                <p:oleObj name="文档" r:id="rId4" imgW="8523209" imgH="4552441" progId="Word.Document.8">
                  <p:embed/>
                  <p:pic>
                    <p:nvPicPr>
                      <p:cNvPr id="0" name="Object 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1597025"/>
                        <a:ext cx="8521700" cy="3789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5" name="Rectangle 2"/>
          <p:cNvSpPr>
            <a:spLocks noChangeArrowheads="1"/>
          </p:cNvSpPr>
          <p:nvPr/>
        </p:nvSpPr>
        <p:spPr bwMode="auto">
          <a:xfrm>
            <a:off x="2470150" y="503387"/>
            <a:ext cx="47628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266700"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400" dirty="0">
                <a:latin typeface="Arial" charset="0"/>
                <a:ea typeface="微软雅黑" pitchFamily="34" charset="-122"/>
              </a:rPr>
              <a:t>　中国军民维护国家主权的斗争</a:t>
            </a:r>
          </a:p>
        </p:txBody>
      </p:sp>
    </p:spTree>
    <p:extLst>
      <p:ext uri="{BB962C8B-B14F-4D97-AF65-F5344CB8AC3E}">
        <p14:creationId xmlns:p14="http://schemas.microsoft.com/office/powerpoint/2010/main" val="2361561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45"/>
                                        </p:tgtEl>
                                      </p:cBhvr>
                                    </p:animEffect>
                                    <p:animScale>
                                      <p:cBhvr>
                                        <p:cTn id="12" dur="250" autoRev="1" fill="hold"/>
                                        <p:tgtEl>
                                          <p:spTgt spid="4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6" name="Object 47"/>
          <p:cNvGraphicFramePr>
            <a:graphicFrameLocks noChangeAspect="1"/>
          </p:cNvGraphicFramePr>
          <p:nvPr>
            <p:extLst>
              <p:ext uri="{D42A27DB-BD31-4B8C-83A1-F6EECF244321}">
                <p14:modId xmlns:p14="http://schemas.microsoft.com/office/powerpoint/2010/main" val="3275262363"/>
              </p:ext>
            </p:extLst>
          </p:nvPr>
        </p:nvGraphicFramePr>
        <p:xfrm>
          <a:off x="1331640" y="409228"/>
          <a:ext cx="11448678" cy="6547719"/>
        </p:xfrm>
        <a:graphic>
          <a:graphicData uri="http://schemas.openxmlformats.org/presentationml/2006/ole">
            <mc:AlternateContent xmlns:mc="http://schemas.openxmlformats.org/markup-compatibility/2006">
              <mc:Choice xmlns:v="urn:schemas-microsoft-com:vml" Requires="v">
                <p:oleObj spid="_x0000_s5157" name="文档" r:id="rId4" imgW="8523209" imgH="5340100" progId="Word.Document.8">
                  <p:embed/>
                </p:oleObj>
              </mc:Choice>
              <mc:Fallback>
                <p:oleObj name="文档" r:id="rId4" imgW="8523209" imgH="5340100"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640" y="409228"/>
                        <a:ext cx="11448678" cy="6547719"/>
                      </a:xfrm>
                      <a:prstGeom prst="rect">
                        <a:avLst/>
                      </a:prstGeom>
                      <a:noFill/>
                      <a:ln>
                        <a:noFill/>
                      </a:ln>
                      <a:effectLst/>
                      <a:extLst/>
                    </p:spPr>
                  </p:pic>
                </p:oleObj>
              </mc:Fallback>
            </mc:AlternateContent>
          </a:graphicData>
        </a:graphic>
      </p:graphicFrame>
      <p:sp>
        <p:nvSpPr>
          <p:cNvPr id="47" name="Rectangle 67"/>
          <p:cNvSpPr>
            <a:spLocks noChangeArrowheads="1"/>
          </p:cNvSpPr>
          <p:nvPr/>
        </p:nvSpPr>
        <p:spPr bwMode="auto">
          <a:xfrm>
            <a:off x="5508104" y="2481333"/>
            <a:ext cx="85792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b="1">
                <a:solidFill>
                  <a:schemeClr val="tx1"/>
                </a:solidFill>
                <a:latin typeface="Arial" charset="0"/>
                <a:ea typeface="微软雅黑" pitchFamily="34" charset="-122"/>
              </a:defRPr>
            </a:lvl1pPr>
            <a:lvl2pPr marL="742950" indent="-285750" eaLnBrk="0" hangingPunct="0">
              <a:defRPr b="1">
                <a:solidFill>
                  <a:schemeClr val="tx1"/>
                </a:solidFill>
                <a:latin typeface="Arial" charset="0"/>
                <a:ea typeface="微软雅黑" pitchFamily="34" charset="-122"/>
              </a:defRPr>
            </a:lvl2pPr>
            <a:lvl3pPr marL="1143000" indent="-228600" eaLnBrk="0" hangingPunct="0">
              <a:defRPr b="1">
                <a:solidFill>
                  <a:schemeClr val="tx1"/>
                </a:solidFill>
                <a:latin typeface="Arial" charset="0"/>
                <a:ea typeface="微软雅黑" pitchFamily="34" charset="-122"/>
              </a:defRPr>
            </a:lvl3pPr>
            <a:lvl4pPr marL="1600200" indent="-228600" eaLnBrk="0" hangingPunct="0">
              <a:defRPr b="1">
                <a:solidFill>
                  <a:schemeClr val="tx1"/>
                </a:solidFill>
                <a:latin typeface="Arial" charset="0"/>
                <a:ea typeface="微软雅黑" pitchFamily="34" charset="-122"/>
              </a:defRPr>
            </a:lvl4pPr>
            <a:lvl5pPr marL="2057400" indent="-228600" eaLnBrk="0" hangingPunct="0">
              <a:defRPr b="1">
                <a:solidFill>
                  <a:schemeClr val="tx1"/>
                </a:solidFill>
                <a:latin typeface="Arial" charset="0"/>
                <a:ea typeface="微软雅黑" pitchFamily="34" charset="-122"/>
              </a:defRPr>
            </a:lvl5pPr>
            <a:lvl6pPr marL="2514600" indent="-228600" eaLnBrk="0" fontAlgn="base" hangingPunct="0">
              <a:spcBef>
                <a:spcPct val="0"/>
              </a:spcBef>
              <a:spcAft>
                <a:spcPct val="0"/>
              </a:spcAft>
              <a:defRPr b="1">
                <a:solidFill>
                  <a:schemeClr val="tx1"/>
                </a:solidFill>
                <a:latin typeface="Arial" charset="0"/>
                <a:ea typeface="微软雅黑" pitchFamily="34" charset="-122"/>
              </a:defRPr>
            </a:lvl6pPr>
            <a:lvl7pPr marL="2971800" indent="-228600" eaLnBrk="0" fontAlgn="base" hangingPunct="0">
              <a:spcBef>
                <a:spcPct val="0"/>
              </a:spcBef>
              <a:spcAft>
                <a:spcPct val="0"/>
              </a:spcAft>
              <a:defRPr b="1">
                <a:solidFill>
                  <a:schemeClr val="tx1"/>
                </a:solidFill>
                <a:latin typeface="Arial" charset="0"/>
                <a:ea typeface="微软雅黑" pitchFamily="34" charset="-122"/>
              </a:defRPr>
            </a:lvl7pPr>
            <a:lvl8pPr marL="3429000" indent="-228600" eaLnBrk="0" fontAlgn="base" hangingPunct="0">
              <a:spcBef>
                <a:spcPct val="0"/>
              </a:spcBef>
              <a:spcAft>
                <a:spcPct val="0"/>
              </a:spcAft>
              <a:defRPr b="1">
                <a:solidFill>
                  <a:schemeClr val="tx1"/>
                </a:solidFill>
                <a:latin typeface="Arial" charset="0"/>
                <a:ea typeface="微软雅黑" pitchFamily="34" charset="-122"/>
              </a:defRPr>
            </a:lvl8pPr>
            <a:lvl9pPr marL="3886200" indent="-228600" eaLnBrk="0" fontAlgn="base" hangingPunct="0">
              <a:spcBef>
                <a:spcPct val="0"/>
              </a:spcBef>
              <a:spcAft>
                <a:spcPct val="0"/>
              </a:spcAft>
              <a:defRPr b="1">
                <a:solidFill>
                  <a:schemeClr val="tx1"/>
                </a:solidFill>
                <a:latin typeface="Arial" charset="0"/>
                <a:ea typeface="微软雅黑" pitchFamily="34" charset="-122"/>
              </a:defRPr>
            </a:lvl9pPr>
          </a:lstStyle>
          <a:p>
            <a:pPr eaLnBrk="1" hangingPunct="1"/>
            <a:r>
              <a:rPr lang="zh-CN" altLang="en-US" sz="1600" dirty="0">
                <a:solidFill>
                  <a:srgbClr val="FF0000"/>
                </a:solidFill>
              </a:rPr>
              <a:t>邱逢甲</a:t>
            </a:r>
            <a:r>
              <a:rPr lang="zh-CN" altLang="en-US" sz="1600" b="0" dirty="0">
                <a:solidFill>
                  <a:srgbClr val="FF0000"/>
                </a:solidFill>
              </a:rPr>
              <a:t> </a:t>
            </a:r>
          </a:p>
        </p:txBody>
      </p:sp>
      <p:sp>
        <p:nvSpPr>
          <p:cNvPr id="48" name="Text Box 68"/>
          <p:cNvSpPr txBox="1">
            <a:spLocks noChangeArrowheads="1"/>
          </p:cNvSpPr>
          <p:nvPr/>
        </p:nvSpPr>
        <p:spPr bwMode="auto">
          <a:xfrm>
            <a:off x="539552" y="3103563"/>
            <a:ext cx="12954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微软雅黑" pitchFamily="34" charset="-122"/>
              </a:defRPr>
            </a:lvl1pPr>
            <a:lvl2pPr marL="742950" indent="-285750" eaLnBrk="0" hangingPunct="0">
              <a:defRPr b="1">
                <a:solidFill>
                  <a:schemeClr val="tx1"/>
                </a:solidFill>
                <a:latin typeface="Arial" charset="0"/>
                <a:ea typeface="微软雅黑" pitchFamily="34" charset="-122"/>
              </a:defRPr>
            </a:lvl2pPr>
            <a:lvl3pPr marL="1143000" indent="-228600" eaLnBrk="0" hangingPunct="0">
              <a:defRPr b="1">
                <a:solidFill>
                  <a:schemeClr val="tx1"/>
                </a:solidFill>
                <a:latin typeface="Arial" charset="0"/>
                <a:ea typeface="微软雅黑" pitchFamily="34" charset="-122"/>
              </a:defRPr>
            </a:lvl3pPr>
            <a:lvl4pPr marL="1600200" indent="-228600" eaLnBrk="0" hangingPunct="0">
              <a:defRPr b="1">
                <a:solidFill>
                  <a:schemeClr val="tx1"/>
                </a:solidFill>
                <a:latin typeface="Arial" charset="0"/>
                <a:ea typeface="微软雅黑" pitchFamily="34" charset="-122"/>
              </a:defRPr>
            </a:lvl4pPr>
            <a:lvl5pPr marL="2057400" indent="-228600" eaLnBrk="0" hangingPunct="0">
              <a:defRPr b="1">
                <a:solidFill>
                  <a:schemeClr val="tx1"/>
                </a:solidFill>
                <a:latin typeface="Arial" charset="0"/>
                <a:ea typeface="微软雅黑" pitchFamily="34" charset="-122"/>
              </a:defRPr>
            </a:lvl5pPr>
            <a:lvl6pPr marL="2514600" indent="-228600" eaLnBrk="0" fontAlgn="base" hangingPunct="0">
              <a:spcBef>
                <a:spcPct val="0"/>
              </a:spcBef>
              <a:spcAft>
                <a:spcPct val="0"/>
              </a:spcAft>
              <a:defRPr b="1">
                <a:solidFill>
                  <a:schemeClr val="tx1"/>
                </a:solidFill>
                <a:latin typeface="Arial" charset="0"/>
                <a:ea typeface="微软雅黑" pitchFamily="34" charset="-122"/>
              </a:defRPr>
            </a:lvl6pPr>
            <a:lvl7pPr marL="2971800" indent="-228600" eaLnBrk="0" fontAlgn="base" hangingPunct="0">
              <a:spcBef>
                <a:spcPct val="0"/>
              </a:spcBef>
              <a:spcAft>
                <a:spcPct val="0"/>
              </a:spcAft>
              <a:defRPr b="1">
                <a:solidFill>
                  <a:schemeClr val="tx1"/>
                </a:solidFill>
                <a:latin typeface="Arial" charset="0"/>
                <a:ea typeface="微软雅黑" pitchFamily="34" charset="-122"/>
              </a:defRPr>
            </a:lvl7pPr>
            <a:lvl8pPr marL="3429000" indent="-228600" eaLnBrk="0" fontAlgn="base" hangingPunct="0">
              <a:spcBef>
                <a:spcPct val="0"/>
              </a:spcBef>
              <a:spcAft>
                <a:spcPct val="0"/>
              </a:spcAft>
              <a:defRPr b="1">
                <a:solidFill>
                  <a:schemeClr val="tx1"/>
                </a:solidFill>
                <a:latin typeface="Arial" charset="0"/>
                <a:ea typeface="微软雅黑" pitchFamily="34" charset="-122"/>
              </a:defRPr>
            </a:lvl8pPr>
            <a:lvl9pPr marL="3886200" indent="-228600" eaLnBrk="0" fontAlgn="base" hangingPunct="0">
              <a:spcBef>
                <a:spcPct val="0"/>
              </a:spcBef>
              <a:spcAft>
                <a:spcPct val="0"/>
              </a:spcAft>
              <a:defRPr b="1">
                <a:solidFill>
                  <a:schemeClr val="tx1"/>
                </a:solidFill>
                <a:latin typeface="Arial" charset="0"/>
                <a:ea typeface="微软雅黑" pitchFamily="34" charset="-122"/>
              </a:defRPr>
            </a:lvl9pPr>
          </a:lstStyle>
          <a:p>
            <a:pPr eaLnBrk="1" hangingPunct="1"/>
            <a:r>
              <a:rPr lang="en-US" altLang="zh-CN" sz="1600" dirty="0"/>
              <a:t>4</a:t>
            </a:r>
            <a:r>
              <a:rPr lang="zh-CN" altLang="en-US" sz="1600" dirty="0"/>
              <a:t>．反割台</a:t>
            </a:r>
          </a:p>
          <a:p>
            <a:pPr eaLnBrk="1" hangingPunct="1"/>
            <a:r>
              <a:rPr lang="zh-CN" altLang="en-US" sz="1600" dirty="0"/>
              <a:t>　斗争</a:t>
            </a:r>
            <a:r>
              <a:rPr lang="zh-CN" altLang="en-US" sz="1600" b="0" dirty="0"/>
              <a:t> </a:t>
            </a:r>
          </a:p>
        </p:txBody>
      </p:sp>
      <p:sp>
        <p:nvSpPr>
          <p:cNvPr id="49" name="Rectangle 2"/>
          <p:cNvSpPr>
            <a:spLocks noChangeArrowheads="1"/>
          </p:cNvSpPr>
          <p:nvPr/>
        </p:nvSpPr>
        <p:spPr bwMode="auto">
          <a:xfrm>
            <a:off x="2470150" y="503387"/>
            <a:ext cx="44550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266700"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400" dirty="0" smtClean="0">
                <a:latin typeface="Arial" charset="0"/>
                <a:ea typeface="微软雅黑" pitchFamily="34" charset="-122"/>
              </a:rPr>
              <a:t>中国</a:t>
            </a:r>
            <a:r>
              <a:rPr lang="zh-CN" altLang="en-US" sz="2400" dirty="0">
                <a:latin typeface="Arial" charset="0"/>
                <a:ea typeface="微软雅黑" pitchFamily="34" charset="-122"/>
              </a:rPr>
              <a:t>军民维护国家主权的斗争</a:t>
            </a:r>
          </a:p>
        </p:txBody>
      </p:sp>
    </p:spTree>
    <p:extLst>
      <p:ext uri="{BB962C8B-B14F-4D97-AF65-F5344CB8AC3E}">
        <p14:creationId xmlns:p14="http://schemas.microsoft.com/office/powerpoint/2010/main" val="1695183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blinds(horizontal)">
                                      <p:cBhvr>
                                        <p:cTn id="7" dur="500"/>
                                        <p:tgtEl>
                                          <p:spTgt spid="48"/>
                                        </p:tgtEl>
                                      </p:cBhvr>
                                    </p:animEffect>
                                  </p:childTnLst>
                                </p:cTn>
                              </p:par>
                              <p:par>
                                <p:cTn id="8" presetID="3" presetClass="entr" presetSubtype="1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blinds(horizontal)">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anim calcmode="lin" valueType="num">
                                      <p:cBhvr additive="base">
                                        <p:cTn id="15" dur="500" fill="hold"/>
                                        <p:tgtEl>
                                          <p:spTgt spid="47"/>
                                        </p:tgtEl>
                                        <p:attrNameLst>
                                          <p:attrName>ppt_x</p:attrName>
                                        </p:attrNameLst>
                                      </p:cBhvr>
                                      <p:tavLst>
                                        <p:tav tm="0">
                                          <p:val>
                                            <p:strVal val="#ppt_x"/>
                                          </p:val>
                                        </p:tav>
                                        <p:tav tm="100000">
                                          <p:val>
                                            <p:strVal val="#ppt_x"/>
                                          </p:val>
                                        </p:tav>
                                      </p:tavLst>
                                    </p:anim>
                                    <p:anim calcmode="lin" valueType="num">
                                      <p:cBhvr additive="base">
                                        <p:cTn id="16"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6" presetClass="emph" presetSubtype="0" fill="hold" grpId="0" nodeType="clickEffect">
                                  <p:stCondLst>
                                    <p:cond delay="0"/>
                                  </p:stCondLst>
                                  <p:childTnLst>
                                    <p:animEffect transition="out" filter="fade">
                                      <p:cBhvr>
                                        <p:cTn id="20" dur="500" tmFilter="0, 0; .2, .5; .8, .5; 1, 0"/>
                                        <p:tgtEl>
                                          <p:spTgt spid="49"/>
                                        </p:tgtEl>
                                      </p:cBhvr>
                                    </p:animEffect>
                                    <p:animScale>
                                      <p:cBhvr>
                                        <p:cTn id="21" dur="250" autoRev="1" fill="hold"/>
                                        <p:tgtEl>
                                          <p:spTgt spid="4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6" name="Object 46"/>
          <p:cNvGraphicFramePr>
            <a:graphicFrameLocks noChangeAspect="1"/>
          </p:cNvGraphicFramePr>
          <p:nvPr>
            <p:extLst>
              <p:ext uri="{D42A27DB-BD31-4B8C-83A1-F6EECF244321}">
                <p14:modId xmlns:p14="http://schemas.microsoft.com/office/powerpoint/2010/main" val="487795142"/>
              </p:ext>
            </p:extLst>
          </p:nvPr>
        </p:nvGraphicFramePr>
        <p:xfrm>
          <a:off x="1908175" y="2076979"/>
          <a:ext cx="8521700" cy="3795448"/>
        </p:xfrm>
        <a:graphic>
          <a:graphicData uri="http://schemas.openxmlformats.org/presentationml/2006/ole">
            <mc:AlternateContent xmlns:mc="http://schemas.openxmlformats.org/markup-compatibility/2006">
              <mc:Choice xmlns:v="urn:schemas-microsoft-com:vml" Requires="v">
                <p:oleObj spid="_x0000_s6182" name="文档" r:id="rId4" imgW="8523209" imgH="4552441" progId="Word.Document.8">
                  <p:embed/>
                </p:oleObj>
              </mc:Choice>
              <mc:Fallback>
                <p:oleObj name="文档" r:id="rId4" imgW="8523209" imgH="4552441"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8175" y="2076979"/>
                        <a:ext cx="8521700" cy="3795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 name="Text Box 47"/>
          <p:cNvSpPr txBox="1">
            <a:spLocks noChangeArrowheads="1"/>
          </p:cNvSpPr>
          <p:nvPr/>
        </p:nvSpPr>
        <p:spPr bwMode="auto">
          <a:xfrm>
            <a:off x="5364882" y="2156896"/>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ea typeface="微软雅黑" pitchFamily="34" charset="-122"/>
              </a:defRPr>
            </a:lvl1pPr>
            <a:lvl2pPr marL="742950" indent="-285750" eaLnBrk="0" hangingPunct="0">
              <a:defRPr b="1">
                <a:solidFill>
                  <a:schemeClr val="tx1"/>
                </a:solidFill>
                <a:latin typeface="Arial" charset="0"/>
                <a:ea typeface="微软雅黑" pitchFamily="34" charset="-122"/>
              </a:defRPr>
            </a:lvl2pPr>
            <a:lvl3pPr marL="1143000" indent="-228600" eaLnBrk="0" hangingPunct="0">
              <a:defRPr b="1">
                <a:solidFill>
                  <a:schemeClr val="tx1"/>
                </a:solidFill>
                <a:latin typeface="Arial" charset="0"/>
                <a:ea typeface="微软雅黑" pitchFamily="34" charset="-122"/>
              </a:defRPr>
            </a:lvl3pPr>
            <a:lvl4pPr marL="1600200" indent="-228600" eaLnBrk="0" hangingPunct="0">
              <a:defRPr b="1">
                <a:solidFill>
                  <a:schemeClr val="tx1"/>
                </a:solidFill>
                <a:latin typeface="Arial" charset="0"/>
                <a:ea typeface="微软雅黑" pitchFamily="34" charset="-122"/>
              </a:defRPr>
            </a:lvl4pPr>
            <a:lvl5pPr marL="2057400" indent="-228600" eaLnBrk="0" hangingPunct="0">
              <a:defRPr b="1">
                <a:solidFill>
                  <a:schemeClr val="tx1"/>
                </a:solidFill>
                <a:latin typeface="Arial" charset="0"/>
                <a:ea typeface="微软雅黑" pitchFamily="34" charset="-122"/>
              </a:defRPr>
            </a:lvl5pPr>
            <a:lvl6pPr marL="2514600" indent="-228600" eaLnBrk="0" fontAlgn="base" hangingPunct="0">
              <a:spcBef>
                <a:spcPct val="0"/>
              </a:spcBef>
              <a:spcAft>
                <a:spcPct val="0"/>
              </a:spcAft>
              <a:defRPr b="1">
                <a:solidFill>
                  <a:schemeClr val="tx1"/>
                </a:solidFill>
                <a:latin typeface="Arial" charset="0"/>
                <a:ea typeface="微软雅黑" pitchFamily="34" charset="-122"/>
              </a:defRPr>
            </a:lvl6pPr>
            <a:lvl7pPr marL="2971800" indent="-228600" eaLnBrk="0" fontAlgn="base" hangingPunct="0">
              <a:spcBef>
                <a:spcPct val="0"/>
              </a:spcBef>
              <a:spcAft>
                <a:spcPct val="0"/>
              </a:spcAft>
              <a:defRPr b="1">
                <a:solidFill>
                  <a:schemeClr val="tx1"/>
                </a:solidFill>
                <a:latin typeface="Arial" charset="0"/>
                <a:ea typeface="微软雅黑" pitchFamily="34" charset="-122"/>
              </a:defRPr>
            </a:lvl7pPr>
            <a:lvl8pPr marL="3429000" indent="-228600" eaLnBrk="0" fontAlgn="base" hangingPunct="0">
              <a:spcBef>
                <a:spcPct val="0"/>
              </a:spcBef>
              <a:spcAft>
                <a:spcPct val="0"/>
              </a:spcAft>
              <a:defRPr b="1">
                <a:solidFill>
                  <a:schemeClr val="tx1"/>
                </a:solidFill>
                <a:latin typeface="Arial" charset="0"/>
                <a:ea typeface="微软雅黑" pitchFamily="34" charset="-122"/>
              </a:defRPr>
            </a:lvl8pPr>
            <a:lvl9pPr marL="3886200" indent="-228600" eaLnBrk="0" fontAlgn="base" hangingPunct="0">
              <a:spcBef>
                <a:spcPct val="0"/>
              </a:spcBef>
              <a:spcAft>
                <a:spcPct val="0"/>
              </a:spcAft>
              <a:defRPr b="1">
                <a:solidFill>
                  <a:schemeClr val="tx1"/>
                </a:solidFill>
                <a:latin typeface="Arial" charset="0"/>
                <a:ea typeface="微软雅黑" pitchFamily="34" charset="-122"/>
              </a:defRPr>
            </a:lvl9pPr>
          </a:lstStyle>
          <a:p>
            <a:pPr eaLnBrk="1" hangingPunct="1"/>
            <a:r>
              <a:rPr lang="zh-CN" altLang="en-US">
                <a:solidFill>
                  <a:srgbClr val="FF0000"/>
                </a:solidFill>
              </a:rPr>
              <a:t>瓜分中国</a:t>
            </a:r>
          </a:p>
        </p:txBody>
      </p:sp>
      <p:sp>
        <p:nvSpPr>
          <p:cNvPr id="48" name="Text Box 48"/>
          <p:cNvSpPr txBox="1">
            <a:spLocks noChangeArrowheads="1"/>
          </p:cNvSpPr>
          <p:nvPr/>
        </p:nvSpPr>
        <p:spPr bwMode="auto">
          <a:xfrm>
            <a:off x="884239" y="2341562"/>
            <a:ext cx="1512887" cy="812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微软雅黑" pitchFamily="34" charset="-122"/>
              </a:defRPr>
            </a:lvl1pPr>
            <a:lvl2pPr marL="742950" indent="-285750" eaLnBrk="0" hangingPunct="0">
              <a:defRPr b="1">
                <a:solidFill>
                  <a:schemeClr val="tx1"/>
                </a:solidFill>
                <a:latin typeface="Arial" charset="0"/>
                <a:ea typeface="微软雅黑" pitchFamily="34" charset="-122"/>
              </a:defRPr>
            </a:lvl2pPr>
            <a:lvl3pPr marL="1143000" indent="-228600" eaLnBrk="0" hangingPunct="0">
              <a:defRPr b="1">
                <a:solidFill>
                  <a:schemeClr val="tx1"/>
                </a:solidFill>
                <a:latin typeface="Arial" charset="0"/>
                <a:ea typeface="微软雅黑" pitchFamily="34" charset="-122"/>
              </a:defRPr>
            </a:lvl3pPr>
            <a:lvl4pPr marL="1600200" indent="-228600" eaLnBrk="0" hangingPunct="0">
              <a:defRPr b="1">
                <a:solidFill>
                  <a:schemeClr val="tx1"/>
                </a:solidFill>
                <a:latin typeface="Arial" charset="0"/>
                <a:ea typeface="微软雅黑" pitchFamily="34" charset="-122"/>
              </a:defRPr>
            </a:lvl4pPr>
            <a:lvl5pPr marL="2057400" indent="-228600" eaLnBrk="0" hangingPunct="0">
              <a:defRPr b="1">
                <a:solidFill>
                  <a:schemeClr val="tx1"/>
                </a:solidFill>
                <a:latin typeface="Arial" charset="0"/>
                <a:ea typeface="微软雅黑" pitchFamily="34" charset="-122"/>
              </a:defRPr>
            </a:lvl5pPr>
            <a:lvl6pPr marL="2514600" indent="-228600" eaLnBrk="0" fontAlgn="base" hangingPunct="0">
              <a:spcBef>
                <a:spcPct val="0"/>
              </a:spcBef>
              <a:spcAft>
                <a:spcPct val="0"/>
              </a:spcAft>
              <a:defRPr b="1">
                <a:solidFill>
                  <a:schemeClr val="tx1"/>
                </a:solidFill>
                <a:latin typeface="Arial" charset="0"/>
                <a:ea typeface="微软雅黑" pitchFamily="34" charset="-122"/>
              </a:defRPr>
            </a:lvl6pPr>
            <a:lvl7pPr marL="2971800" indent="-228600" eaLnBrk="0" fontAlgn="base" hangingPunct="0">
              <a:spcBef>
                <a:spcPct val="0"/>
              </a:spcBef>
              <a:spcAft>
                <a:spcPct val="0"/>
              </a:spcAft>
              <a:defRPr b="1">
                <a:solidFill>
                  <a:schemeClr val="tx1"/>
                </a:solidFill>
                <a:latin typeface="Arial" charset="0"/>
                <a:ea typeface="微软雅黑" pitchFamily="34" charset="-122"/>
              </a:defRPr>
            </a:lvl7pPr>
            <a:lvl8pPr marL="3429000" indent="-228600" eaLnBrk="0" fontAlgn="base" hangingPunct="0">
              <a:spcBef>
                <a:spcPct val="0"/>
              </a:spcBef>
              <a:spcAft>
                <a:spcPct val="0"/>
              </a:spcAft>
              <a:defRPr b="1">
                <a:solidFill>
                  <a:schemeClr val="tx1"/>
                </a:solidFill>
                <a:latin typeface="Arial" charset="0"/>
                <a:ea typeface="微软雅黑" pitchFamily="34" charset="-122"/>
              </a:defRPr>
            </a:lvl8pPr>
            <a:lvl9pPr marL="3886200" indent="-228600" eaLnBrk="0" fontAlgn="base" hangingPunct="0">
              <a:spcBef>
                <a:spcPct val="0"/>
              </a:spcBef>
              <a:spcAft>
                <a:spcPct val="0"/>
              </a:spcAft>
              <a:defRPr b="1">
                <a:solidFill>
                  <a:schemeClr val="tx1"/>
                </a:solidFill>
                <a:latin typeface="Arial" charset="0"/>
                <a:ea typeface="微软雅黑" pitchFamily="34" charset="-122"/>
              </a:defRPr>
            </a:lvl9pPr>
          </a:lstStyle>
          <a:p>
            <a:pPr eaLnBrk="1" hangingPunct="1">
              <a:lnSpc>
                <a:spcPct val="130000"/>
              </a:lnSpc>
            </a:pPr>
            <a:r>
              <a:rPr lang="en-US" altLang="zh-CN" dirty="0"/>
              <a:t>5</a:t>
            </a:r>
            <a:r>
              <a:rPr lang="zh-CN" altLang="en-US" dirty="0"/>
              <a:t>．义和团反</a:t>
            </a:r>
          </a:p>
          <a:p>
            <a:pPr eaLnBrk="1" hangingPunct="1">
              <a:lnSpc>
                <a:spcPct val="130000"/>
              </a:lnSpc>
            </a:pPr>
            <a:r>
              <a:rPr lang="zh-CN" altLang="en-US" dirty="0"/>
              <a:t>　帝运动</a:t>
            </a:r>
            <a:r>
              <a:rPr lang="zh-CN" altLang="en-US" b="0" dirty="0"/>
              <a:t> </a:t>
            </a:r>
          </a:p>
        </p:txBody>
      </p:sp>
      <p:sp>
        <p:nvSpPr>
          <p:cNvPr id="49" name="Rectangle 2"/>
          <p:cNvSpPr>
            <a:spLocks noChangeArrowheads="1"/>
          </p:cNvSpPr>
          <p:nvPr/>
        </p:nvSpPr>
        <p:spPr bwMode="auto">
          <a:xfrm>
            <a:off x="2470150" y="503387"/>
            <a:ext cx="44550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266700"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400" dirty="0" smtClean="0">
                <a:latin typeface="Arial" charset="0"/>
                <a:ea typeface="微软雅黑" pitchFamily="34" charset="-122"/>
              </a:rPr>
              <a:t>中国</a:t>
            </a:r>
            <a:r>
              <a:rPr lang="zh-CN" altLang="en-US" sz="2400" dirty="0">
                <a:latin typeface="Arial" charset="0"/>
                <a:ea typeface="微软雅黑" pitchFamily="34" charset="-122"/>
              </a:rPr>
              <a:t>军民维护国家主权的斗争</a:t>
            </a:r>
          </a:p>
        </p:txBody>
      </p:sp>
    </p:spTree>
    <p:extLst>
      <p:ext uri="{BB962C8B-B14F-4D97-AF65-F5344CB8AC3E}">
        <p14:creationId xmlns:p14="http://schemas.microsoft.com/office/powerpoint/2010/main" val="306916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blinds(horizontal)">
                                      <p:cBhvr>
                                        <p:cTn id="7" dur="500"/>
                                        <p:tgtEl>
                                          <p:spTgt spid="48"/>
                                        </p:tgtEl>
                                      </p:cBhvr>
                                    </p:animEffect>
                                  </p:childTnLst>
                                </p:cTn>
                              </p:par>
                              <p:par>
                                <p:cTn id="8" presetID="3" presetClass="entr" presetSubtype="1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blinds(horizontal)">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anim calcmode="lin" valueType="num">
                                      <p:cBhvr additive="base">
                                        <p:cTn id="15" dur="500" fill="hold"/>
                                        <p:tgtEl>
                                          <p:spTgt spid="47"/>
                                        </p:tgtEl>
                                        <p:attrNameLst>
                                          <p:attrName>ppt_x</p:attrName>
                                        </p:attrNameLst>
                                      </p:cBhvr>
                                      <p:tavLst>
                                        <p:tav tm="0">
                                          <p:val>
                                            <p:strVal val="#ppt_x"/>
                                          </p:val>
                                        </p:tav>
                                        <p:tav tm="100000">
                                          <p:val>
                                            <p:strVal val="#ppt_x"/>
                                          </p:val>
                                        </p:tav>
                                      </p:tavLst>
                                    </p:anim>
                                    <p:anim calcmode="lin" valueType="num">
                                      <p:cBhvr additive="base">
                                        <p:cTn id="16"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6" presetClass="emph" presetSubtype="0" fill="hold" grpId="0" nodeType="clickEffect">
                                  <p:stCondLst>
                                    <p:cond delay="0"/>
                                  </p:stCondLst>
                                  <p:childTnLst>
                                    <p:animEffect transition="out" filter="fade">
                                      <p:cBhvr>
                                        <p:cTn id="20" dur="500" tmFilter="0, 0; .2, .5; .8, .5; 1, 0"/>
                                        <p:tgtEl>
                                          <p:spTgt spid="49"/>
                                        </p:tgtEl>
                                      </p:cBhvr>
                                    </p:animEffect>
                                    <p:animScale>
                                      <p:cBhvr>
                                        <p:cTn id="21" dur="250" autoRev="1" fill="hold"/>
                                        <p:tgtEl>
                                          <p:spTgt spid="4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5" name="Object 46"/>
          <p:cNvGraphicFramePr>
            <a:graphicFrameLocks noChangeAspect="1"/>
          </p:cNvGraphicFramePr>
          <p:nvPr>
            <p:extLst>
              <p:ext uri="{D42A27DB-BD31-4B8C-83A1-F6EECF244321}">
                <p14:modId xmlns:p14="http://schemas.microsoft.com/office/powerpoint/2010/main" val="315116759"/>
              </p:ext>
            </p:extLst>
          </p:nvPr>
        </p:nvGraphicFramePr>
        <p:xfrm>
          <a:off x="1763713" y="738188"/>
          <a:ext cx="8521700" cy="4976813"/>
        </p:xfrm>
        <a:graphic>
          <a:graphicData uri="http://schemas.openxmlformats.org/presentationml/2006/ole">
            <mc:AlternateContent xmlns:mc="http://schemas.openxmlformats.org/markup-compatibility/2006">
              <mc:Choice xmlns:v="urn:schemas-microsoft-com:vml" Requires="v">
                <p:oleObj spid="_x0000_s7205" name="文档" r:id="rId4" imgW="8523209" imgH="5966484" progId="Word.Document.8">
                  <p:embed/>
                </p:oleObj>
              </mc:Choice>
              <mc:Fallback>
                <p:oleObj name="文档" r:id="rId4" imgW="8523209" imgH="5966484"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3713" y="738188"/>
                        <a:ext cx="8521700" cy="4976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6" name="Text Box 49"/>
          <p:cNvSpPr txBox="1">
            <a:spLocks noChangeArrowheads="1"/>
          </p:cNvSpPr>
          <p:nvPr/>
        </p:nvSpPr>
        <p:spPr bwMode="auto">
          <a:xfrm>
            <a:off x="755650" y="2905125"/>
            <a:ext cx="1512888" cy="812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微软雅黑" pitchFamily="34" charset="-122"/>
              </a:defRPr>
            </a:lvl1pPr>
            <a:lvl2pPr marL="742950" indent="-285750" eaLnBrk="0" hangingPunct="0">
              <a:defRPr b="1">
                <a:solidFill>
                  <a:schemeClr val="tx1"/>
                </a:solidFill>
                <a:latin typeface="Arial" charset="0"/>
                <a:ea typeface="微软雅黑" pitchFamily="34" charset="-122"/>
              </a:defRPr>
            </a:lvl2pPr>
            <a:lvl3pPr marL="1143000" indent="-228600" eaLnBrk="0" hangingPunct="0">
              <a:defRPr b="1">
                <a:solidFill>
                  <a:schemeClr val="tx1"/>
                </a:solidFill>
                <a:latin typeface="Arial" charset="0"/>
                <a:ea typeface="微软雅黑" pitchFamily="34" charset="-122"/>
              </a:defRPr>
            </a:lvl3pPr>
            <a:lvl4pPr marL="1600200" indent="-228600" eaLnBrk="0" hangingPunct="0">
              <a:defRPr b="1">
                <a:solidFill>
                  <a:schemeClr val="tx1"/>
                </a:solidFill>
                <a:latin typeface="Arial" charset="0"/>
                <a:ea typeface="微软雅黑" pitchFamily="34" charset="-122"/>
              </a:defRPr>
            </a:lvl4pPr>
            <a:lvl5pPr marL="2057400" indent="-228600" eaLnBrk="0" hangingPunct="0">
              <a:defRPr b="1">
                <a:solidFill>
                  <a:schemeClr val="tx1"/>
                </a:solidFill>
                <a:latin typeface="Arial" charset="0"/>
                <a:ea typeface="微软雅黑" pitchFamily="34" charset="-122"/>
              </a:defRPr>
            </a:lvl5pPr>
            <a:lvl6pPr marL="2514600" indent="-228600" eaLnBrk="0" fontAlgn="base" hangingPunct="0">
              <a:spcBef>
                <a:spcPct val="0"/>
              </a:spcBef>
              <a:spcAft>
                <a:spcPct val="0"/>
              </a:spcAft>
              <a:defRPr b="1">
                <a:solidFill>
                  <a:schemeClr val="tx1"/>
                </a:solidFill>
                <a:latin typeface="Arial" charset="0"/>
                <a:ea typeface="微软雅黑" pitchFamily="34" charset="-122"/>
              </a:defRPr>
            </a:lvl6pPr>
            <a:lvl7pPr marL="2971800" indent="-228600" eaLnBrk="0" fontAlgn="base" hangingPunct="0">
              <a:spcBef>
                <a:spcPct val="0"/>
              </a:spcBef>
              <a:spcAft>
                <a:spcPct val="0"/>
              </a:spcAft>
              <a:defRPr b="1">
                <a:solidFill>
                  <a:schemeClr val="tx1"/>
                </a:solidFill>
                <a:latin typeface="Arial" charset="0"/>
                <a:ea typeface="微软雅黑" pitchFamily="34" charset="-122"/>
              </a:defRPr>
            </a:lvl7pPr>
            <a:lvl8pPr marL="3429000" indent="-228600" eaLnBrk="0" fontAlgn="base" hangingPunct="0">
              <a:spcBef>
                <a:spcPct val="0"/>
              </a:spcBef>
              <a:spcAft>
                <a:spcPct val="0"/>
              </a:spcAft>
              <a:defRPr b="1">
                <a:solidFill>
                  <a:schemeClr val="tx1"/>
                </a:solidFill>
                <a:latin typeface="Arial" charset="0"/>
                <a:ea typeface="微软雅黑" pitchFamily="34" charset="-122"/>
              </a:defRPr>
            </a:lvl8pPr>
            <a:lvl9pPr marL="3886200" indent="-228600" eaLnBrk="0" fontAlgn="base" hangingPunct="0">
              <a:spcBef>
                <a:spcPct val="0"/>
              </a:spcBef>
              <a:spcAft>
                <a:spcPct val="0"/>
              </a:spcAft>
              <a:defRPr b="1">
                <a:solidFill>
                  <a:schemeClr val="tx1"/>
                </a:solidFill>
                <a:latin typeface="Arial" charset="0"/>
                <a:ea typeface="微软雅黑" pitchFamily="34" charset="-122"/>
              </a:defRPr>
            </a:lvl9pPr>
          </a:lstStyle>
          <a:p>
            <a:pPr eaLnBrk="1" hangingPunct="1">
              <a:lnSpc>
                <a:spcPct val="130000"/>
              </a:lnSpc>
            </a:pPr>
            <a:r>
              <a:rPr lang="en-US" altLang="zh-CN" dirty="0"/>
              <a:t>5</a:t>
            </a:r>
            <a:r>
              <a:rPr lang="zh-CN" altLang="en-US" dirty="0"/>
              <a:t>．义和团反</a:t>
            </a:r>
          </a:p>
          <a:p>
            <a:pPr eaLnBrk="1" hangingPunct="1">
              <a:lnSpc>
                <a:spcPct val="130000"/>
              </a:lnSpc>
            </a:pPr>
            <a:r>
              <a:rPr lang="zh-CN" altLang="en-US" dirty="0"/>
              <a:t>　帝运动</a:t>
            </a:r>
            <a:r>
              <a:rPr lang="zh-CN" altLang="en-US" b="0" dirty="0"/>
              <a:t> </a:t>
            </a:r>
          </a:p>
        </p:txBody>
      </p:sp>
      <p:sp>
        <p:nvSpPr>
          <p:cNvPr id="47" name="Rectangle 2"/>
          <p:cNvSpPr>
            <a:spLocks noChangeArrowheads="1"/>
          </p:cNvSpPr>
          <p:nvPr/>
        </p:nvSpPr>
        <p:spPr bwMode="auto">
          <a:xfrm>
            <a:off x="2470150" y="503387"/>
            <a:ext cx="44550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266700"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400" dirty="0" smtClean="0">
                <a:latin typeface="Arial" charset="0"/>
                <a:ea typeface="微软雅黑" pitchFamily="34" charset="-122"/>
              </a:rPr>
              <a:t>中国</a:t>
            </a:r>
            <a:r>
              <a:rPr lang="zh-CN" altLang="en-US" sz="2400" dirty="0">
                <a:latin typeface="Arial" charset="0"/>
                <a:ea typeface="微软雅黑" pitchFamily="34" charset="-122"/>
              </a:rPr>
              <a:t>军民维护国家主权的斗争</a:t>
            </a:r>
          </a:p>
        </p:txBody>
      </p:sp>
    </p:spTree>
    <p:extLst>
      <p:ext uri="{BB962C8B-B14F-4D97-AF65-F5344CB8AC3E}">
        <p14:creationId xmlns:p14="http://schemas.microsoft.com/office/powerpoint/2010/main" val="940941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blinds(horizontal)">
                                      <p:cBhvr>
                                        <p:cTn id="7" dur="500"/>
                                        <p:tgtEl>
                                          <p:spTgt spid="46"/>
                                        </p:tgtEl>
                                      </p:cBhvr>
                                    </p:animEffect>
                                  </p:childTnLst>
                                </p:cTn>
                              </p:par>
                              <p:par>
                                <p:cTn id="8" presetID="3" presetClass="entr" presetSubtype="10"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blinds(horizontal)">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mph" presetSubtype="0" fill="hold" grpId="0" nodeType="clickEffect">
                                  <p:stCondLst>
                                    <p:cond delay="0"/>
                                  </p:stCondLst>
                                  <p:childTnLst>
                                    <p:animEffect transition="out" filter="fade">
                                      <p:cBhvr>
                                        <p:cTn id="14" dur="500" tmFilter="0, 0; .2, .5; .8, .5; 1, 0"/>
                                        <p:tgtEl>
                                          <p:spTgt spid="47"/>
                                        </p:tgtEl>
                                      </p:cBhvr>
                                    </p:animEffect>
                                    <p:animScale>
                                      <p:cBhvr>
                                        <p:cTn id="15" dur="250" autoRev="1" fill="hold"/>
                                        <p:tgtEl>
                                          <p:spTgt spid="4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6" name="Object 46"/>
          <p:cNvGraphicFramePr>
            <a:graphicFrameLocks noChangeAspect="1"/>
          </p:cNvGraphicFramePr>
          <p:nvPr>
            <p:extLst>
              <p:ext uri="{D42A27DB-BD31-4B8C-83A1-F6EECF244321}">
                <p14:modId xmlns:p14="http://schemas.microsoft.com/office/powerpoint/2010/main" val="1853844860"/>
              </p:ext>
            </p:extLst>
          </p:nvPr>
        </p:nvGraphicFramePr>
        <p:xfrm>
          <a:off x="1331913" y="1657615"/>
          <a:ext cx="8521700" cy="3795448"/>
        </p:xfrm>
        <a:graphic>
          <a:graphicData uri="http://schemas.openxmlformats.org/presentationml/2006/ole">
            <mc:AlternateContent xmlns:mc="http://schemas.openxmlformats.org/markup-compatibility/2006">
              <mc:Choice xmlns:v="urn:schemas-microsoft-com:vml" Requires="v">
                <p:oleObj spid="_x0000_s8229" name="文档" r:id="rId4" imgW="8523209" imgH="4552441" progId="Word.Document.8">
                  <p:embed/>
                </p:oleObj>
              </mc:Choice>
              <mc:Fallback>
                <p:oleObj name="文档" r:id="rId4" imgW="8523209" imgH="4552441"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913" y="1657615"/>
                        <a:ext cx="8521700" cy="3795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 name="Text Box 49"/>
          <p:cNvSpPr txBox="1">
            <a:spLocks noChangeArrowheads="1"/>
          </p:cNvSpPr>
          <p:nvPr/>
        </p:nvSpPr>
        <p:spPr bwMode="auto">
          <a:xfrm>
            <a:off x="3967163" y="2828396"/>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ea typeface="微软雅黑" pitchFamily="34" charset="-122"/>
              </a:defRPr>
            </a:lvl1pPr>
            <a:lvl2pPr marL="742950" indent="-285750" eaLnBrk="0" hangingPunct="0">
              <a:defRPr b="1">
                <a:solidFill>
                  <a:schemeClr val="tx1"/>
                </a:solidFill>
                <a:latin typeface="Arial" charset="0"/>
                <a:ea typeface="微软雅黑" pitchFamily="34" charset="-122"/>
              </a:defRPr>
            </a:lvl2pPr>
            <a:lvl3pPr marL="1143000" indent="-228600" eaLnBrk="0" hangingPunct="0">
              <a:defRPr b="1">
                <a:solidFill>
                  <a:schemeClr val="tx1"/>
                </a:solidFill>
                <a:latin typeface="Arial" charset="0"/>
                <a:ea typeface="微软雅黑" pitchFamily="34" charset="-122"/>
              </a:defRPr>
            </a:lvl3pPr>
            <a:lvl4pPr marL="1600200" indent="-228600" eaLnBrk="0" hangingPunct="0">
              <a:defRPr b="1">
                <a:solidFill>
                  <a:schemeClr val="tx1"/>
                </a:solidFill>
                <a:latin typeface="Arial" charset="0"/>
                <a:ea typeface="微软雅黑" pitchFamily="34" charset="-122"/>
              </a:defRPr>
            </a:lvl4pPr>
            <a:lvl5pPr marL="2057400" indent="-228600" eaLnBrk="0" hangingPunct="0">
              <a:defRPr b="1">
                <a:solidFill>
                  <a:schemeClr val="tx1"/>
                </a:solidFill>
                <a:latin typeface="Arial" charset="0"/>
                <a:ea typeface="微软雅黑" pitchFamily="34" charset="-122"/>
              </a:defRPr>
            </a:lvl5pPr>
            <a:lvl6pPr marL="2514600" indent="-228600" eaLnBrk="0" fontAlgn="base" hangingPunct="0">
              <a:spcBef>
                <a:spcPct val="0"/>
              </a:spcBef>
              <a:spcAft>
                <a:spcPct val="0"/>
              </a:spcAft>
              <a:defRPr b="1">
                <a:solidFill>
                  <a:schemeClr val="tx1"/>
                </a:solidFill>
                <a:latin typeface="Arial" charset="0"/>
                <a:ea typeface="微软雅黑" pitchFamily="34" charset="-122"/>
              </a:defRPr>
            </a:lvl6pPr>
            <a:lvl7pPr marL="2971800" indent="-228600" eaLnBrk="0" fontAlgn="base" hangingPunct="0">
              <a:spcBef>
                <a:spcPct val="0"/>
              </a:spcBef>
              <a:spcAft>
                <a:spcPct val="0"/>
              </a:spcAft>
              <a:defRPr b="1">
                <a:solidFill>
                  <a:schemeClr val="tx1"/>
                </a:solidFill>
                <a:latin typeface="Arial" charset="0"/>
                <a:ea typeface="微软雅黑" pitchFamily="34" charset="-122"/>
              </a:defRPr>
            </a:lvl7pPr>
            <a:lvl8pPr marL="3429000" indent="-228600" eaLnBrk="0" fontAlgn="base" hangingPunct="0">
              <a:spcBef>
                <a:spcPct val="0"/>
              </a:spcBef>
              <a:spcAft>
                <a:spcPct val="0"/>
              </a:spcAft>
              <a:defRPr b="1">
                <a:solidFill>
                  <a:schemeClr val="tx1"/>
                </a:solidFill>
                <a:latin typeface="Arial" charset="0"/>
                <a:ea typeface="微软雅黑" pitchFamily="34" charset="-122"/>
              </a:defRPr>
            </a:lvl8pPr>
            <a:lvl9pPr marL="3886200" indent="-228600" eaLnBrk="0" fontAlgn="base" hangingPunct="0">
              <a:spcBef>
                <a:spcPct val="0"/>
              </a:spcBef>
              <a:spcAft>
                <a:spcPct val="0"/>
              </a:spcAft>
              <a:defRPr b="1">
                <a:solidFill>
                  <a:schemeClr val="tx1"/>
                </a:solidFill>
                <a:latin typeface="Arial" charset="0"/>
                <a:ea typeface="微软雅黑" pitchFamily="34" charset="-122"/>
              </a:defRPr>
            </a:lvl9pPr>
          </a:lstStyle>
          <a:p>
            <a:pPr eaLnBrk="1" hangingPunct="1"/>
            <a:r>
              <a:rPr lang="zh-CN" altLang="en-US">
                <a:solidFill>
                  <a:srgbClr val="FF0000"/>
                </a:solidFill>
              </a:rPr>
              <a:t>反帝爱国</a:t>
            </a:r>
          </a:p>
        </p:txBody>
      </p:sp>
      <p:sp>
        <p:nvSpPr>
          <p:cNvPr id="48" name="Text Box 50"/>
          <p:cNvSpPr txBox="1">
            <a:spLocks noChangeArrowheads="1"/>
          </p:cNvSpPr>
          <p:nvPr/>
        </p:nvSpPr>
        <p:spPr bwMode="auto">
          <a:xfrm>
            <a:off x="468314" y="2930261"/>
            <a:ext cx="1512887" cy="812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微软雅黑" pitchFamily="34" charset="-122"/>
              </a:defRPr>
            </a:lvl1pPr>
            <a:lvl2pPr marL="742950" indent="-285750" eaLnBrk="0" hangingPunct="0">
              <a:defRPr b="1">
                <a:solidFill>
                  <a:schemeClr val="tx1"/>
                </a:solidFill>
                <a:latin typeface="Arial" charset="0"/>
                <a:ea typeface="微软雅黑" pitchFamily="34" charset="-122"/>
              </a:defRPr>
            </a:lvl2pPr>
            <a:lvl3pPr marL="1143000" indent="-228600" eaLnBrk="0" hangingPunct="0">
              <a:defRPr b="1">
                <a:solidFill>
                  <a:schemeClr val="tx1"/>
                </a:solidFill>
                <a:latin typeface="Arial" charset="0"/>
                <a:ea typeface="微软雅黑" pitchFamily="34" charset="-122"/>
              </a:defRPr>
            </a:lvl3pPr>
            <a:lvl4pPr marL="1600200" indent="-228600" eaLnBrk="0" hangingPunct="0">
              <a:defRPr b="1">
                <a:solidFill>
                  <a:schemeClr val="tx1"/>
                </a:solidFill>
                <a:latin typeface="Arial" charset="0"/>
                <a:ea typeface="微软雅黑" pitchFamily="34" charset="-122"/>
              </a:defRPr>
            </a:lvl4pPr>
            <a:lvl5pPr marL="2057400" indent="-228600" eaLnBrk="0" hangingPunct="0">
              <a:defRPr b="1">
                <a:solidFill>
                  <a:schemeClr val="tx1"/>
                </a:solidFill>
                <a:latin typeface="Arial" charset="0"/>
                <a:ea typeface="微软雅黑" pitchFamily="34" charset="-122"/>
              </a:defRPr>
            </a:lvl5pPr>
            <a:lvl6pPr marL="2514600" indent="-228600" eaLnBrk="0" fontAlgn="base" hangingPunct="0">
              <a:spcBef>
                <a:spcPct val="0"/>
              </a:spcBef>
              <a:spcAft>
                <a:spcPct val="0"/>
              </a:spcAft>
              <a:defRPr b="1">
                <a:solidFill>
                  <a:schemeClr val="tx1"/>
                </a:solidFill>
                <a:latin typeface="Arial" charset="0"/>
                <a:ea typeface="微软雅黑" pitchFamily="34" charset="-122"/>
              </a:defRPr>
            </a:lvl6pPr>
            <a:lvl7pPr marL="2971800" indent="-228600" eaLnBrk="0" fontAlgn="base" hangingPunct="0">
              <a:spcBef>
                <a:spcPct val="0"/>
              </a:spcBef>
              <a:spcAft>
                <a:spcPct val="0"/>
              </a:spcAft>
              <a:defRPr b="1">
                <a:solidFill>
                  <a:schemeClr val="tx1"/>
                </a:solidFill>
                <a:latin typeface="Arial" charset="0"/>
                <a:ea typeface="微软雅黑" pitchFamily="34" charset="-122"/>
              </a:defRPr>
            </a:lvl7pPr>
            <a:lvl8pPr marL="3429000" indent="-228600" eaLnBrk="0" fontAlgn="base" hangingPunct="0">
              <a:spcBef>
                <a:spcPct val="0"/>
              </a:spcBef>
              <a:spcAft>
                <a:spcPct val="0"/>
              </a:spcAft>
              <a:defRPr b="1">
                <a:solidFill>
                  <a:schemeClr val="tx1"/>
                </a:solidFill>
                <a:latin typeface="Arial" charset="0"/>
                <a:ea typeface="微软雅黑" pitchFamily="34" charset="-122"/>
              </a:defRPr>
            </a:lvl8pPr>
            <a:lvl9pPr marL="3886200" indent="-228600" eaLnBrk="0" fontAlgn="base" hangingPunct="0">
              <a:spcBef>
                <a:spcPct val="0"/>
              </a:spcBef>
              <a:spcAft>
                <a:spcPct val="0"/>
              </a:spcAft>
              <a:defRPr b="1">
                <a:solidFill>
                  <a:schemeClr val="tx1"/>
                </a:solidFill>
                <a:latin typeface="Arial" charset="0"/>
                <a:ea typeface="微软雅黑" pitchFamily="34" charset="-122"/>
              </a:defRPr>
            </a:lvl9pPr>
          </a:lstStyle>
          <a:p>
            <a:pPr eaLnBrk="1" hangingPunct="1">
              <a:lnSpc>
                <a:spcPct val="130000"/>
              </a:lnSpc>
            </a:pPr>
            <a:r>
              <a:rPr lang="en-US" altLang="zh-CN" dirty="0"/>
              <a:t>5</a:t>
            </a:r>
            <a:r>
              <a:rPr lang="zh-CN" altLang="en-US" dirty="0"/>
              <a:t>．义和团反</a:t>
            </a:r>
          </a:p>
          <a:p>
            <a:pPr eaLnBrk="1" hangingPunct="1">
              <a:lnSpc>
                <a:spcPct val="130000"/>
              </a:lnSpc>
            </a:pPr>
            <a:r>
              <a:rPr lang="zh-CN" altLang="en-US" dirty="0"/>
              <a:t>　帝运动</a:t>
            </a:r>
            <a:r>
              <a:rPr lang="zh-CN" altLang="en-US" b="0" dirty="0"/>
              <a:t> </a:t>
            </a:r>
          </a:p>
        </p:txBody>
      </p:sp>
      <p:sp>
        <p:nvSpPr>
          <p:cNvPr id="49" name="Rectangle 2"/>
          <p:cNvSpPr>
            <a:spLocks noChangeArrowheads="1"/>
          </p:cNvSpPr>
          <p:nvPr/>
        </p:nvSpPr>
        <p:spPr bwMode="auto">
          <a:xfrm>
            <a:off x="2470150" y="503387"/>
            <a:ext cx="44550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266700" eaLnBrk="0" hangingPunct="0">
              <a:spcBef>
                <a:spcPct val="20000"/>
              </a:spcBef>
              <a:buFont typeface="Arial" charset="0"/>
              <a:buChar char="•"/>
              <a:defRPr sz="3200">
                <a:solidFill>
                  <a:schemeClr val="tx1"/>
                </a:solidFill>
                <a:latin typeface="Calibri" pitchFamily="34" charset="0"/>
                <a:ea typeface="宋体"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400" dirty="0" smtClean="0">
                <a:latin typeface="Arial" charset="0"/>
                <a:ea typeface="微软雅黑" pitchFamily="34" charset="-122"/>
              </a:rPr>
              <a:t>中国</a:t>
            </a:r>
            <a:r>
              <a:rPr lang="zh-CN" altLang="en-US" sz="2400" dirty="0">
                <a:latin typeface="Arial" charset="0"/>
                <a:ea typeface="微软雅黑" pitchFamily="34" charset="-122"/>
              </a:rPr>
              <a:t>军民维护国家主权的斗争</a:t>
            </a:r>
          </a:p>
        </p:txBody>
      </p:sp>
    </p:spTree>
    <p:extLst>
      <p:ext uri="{BB962C8B-B14F-4D97-AF65-F5344CB8AC3E}">
        <p14:creationId xmlns:p14="http://schemas.microsoft.com/office/powerpoint/2010/main" val="3310060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blinds(horizontal)">
                                      <p:cBhvr>
                                        <p:cTn id="7" dur="500"/>
                                        <p:tgtEl>
                                          <p:spTgt spid="48"/>
                                        </p:tgtEl>
                                      </p:cBhvr>
                                    </p:animEffect>
                                  </p:childTnLst>
                                </p:cTn>
                              </p:par>
                              <p:par>
                                <p:cTn id="8" presetID="3" presetClass="entr" presetSubtype="1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blinds(horizontal)">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blinds(horizontal)">
                                      <p:cBhvr>
                                        <p:cTn id="15" dur="500"/>
                                        <p:tgtEl>
                                          <p:spTgt spid="47"/>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grpId="0" nodeType="clickEffect">
                                  <p:stCondLst>
                                    <p:cond delay="0"/>
                                  </p:stCondLst>
                                  <p:childTnLst>
                                    <p:animEffect transition="out" filter="fade">
                                      <p:cBhvr>
                                        <p:cTn id="19" dur="500" tmFilter="0, 0; .2, .5; .8, .5; 1, 0"/>
                                        <p:tgtEl>
                                          <p:spTgt spid="49"/>
                                        </p:tgtEl>
                                      </p:cBhvr>
                                    </p:animEffect>
                                    <p:animScale>
                                      <p:cBhvr>
                                        <p:cTn id="20" dur="250" autoRev="1" fill="hold"/>
                                        <p:tgtEl>
                                          <p:spTgt spid="4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290"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062" y="255323"/>
            <a:ext cx="75247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TextBox 3"/>
          <p:cNvSpPr txBox="1">
            <a:spLocks noChangeArrowheads="1"/>
          </p:cNvSpPr>
          <p:nvPr/>
        </p:nvSpPr>
        <p:spPr bwMode="auto">
          <a:xfrm>
            <a:off x="142875" y="1561356"/>
            <a:ext cx="9001125" cy="4056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pPr>
            <a:r>
              <a:rPr lang="zh-CN" altLang="en-US" sz="2300" b="1" dirty="0">
                <a:solidFill>
                  <a:srgbClr val="FF0000"/>
                </a:solidFill>
                <a:latin typeface="宋体" charset="-122"/>
              </a:rPr>
              <a:t>    一、新民主主义革命的崛起</a:t>
            </a:r>
            <a:endParaRPr lang="zh-CN" altLang="en-US" sz="2300" dirty="0">
              <a:solidFill>
                <a:srgbClr val="FF0000"/>
              </a:solidFill>
              <a:latin typeface="宋体" charset="-122"/>
            </a:endParaRPr>
          </a:p>
          <a:p>
            <a:pPr eaLnBrk="1" hangingPunct="1">
              <a:lnSpc>
                <a:spcPct val="140000"/>
              </a:lnSpc>
            </a:pPr>
            <a:r>
              <a:rPr lang="en-US" altLang="zh-CN" sz="2300" b="1" dirty="0">
                <a:solidFill>
                  <a:srgbClr val="FF0000"/>
                </a:solidFill>
                <a:latin typeface="宋体" charset="-122"/>
              </a:rPr>
              <a:t>    1</a:t>
            </a:r>
            <a:r>
              <a:rPr lang="zh-CN" altLang="en-US" sz="2300" b="1" dirty="0">
                <a:solidFill>
                  <a:srgbClr val="FF0000"/>
                </a:solidFill>
                <a:latin typeface="宋体" charset="-122"/>
              </a:rPr>
              <a:t>．五四运动</a:t>
            </a:r>
            <a:endParaRPr lang="zh-CN" altLang="en-US" sz="2300" dirty="0">
              <a:solidFill>
                <a:srgbClr val="FF0000"/>
              </a:solidFill>
              <a:latin typeface="宋体" charset="-122"/>
            </a:endParaRPr>
          </a:p>
          <a:p>
            <a:pPr eaLnBrk="1" hangingPunct="1">
              <a:lnSpc>
                <a:spcPct val="140000"/>
              </a:lnSpc>
            </a:pPr>
            <a:r>
              <a:rPr lang="en-US" altLang="zh-CN" sz="2300" b="1" dirty="0">
                <a:latin typeface="宋体" charset="-122"/>
              </a:rPr>
              <a:t>    (1)</a:t>
            </a:r>
            <a:r>
              <a:rPr lang="zh-CN" altLang="en-US" sz="2300" b="1" dirty="0">
                <a:latin typeface="宋体" charset="-122"/>
              </a:rPr>
              <a:t>性质：反帝反封建的革命运动。</a:t>
            </a:r>
            <a:endParaRPr lang="zh-CN" altLang="en-US" sz="2300" dirty="0">
              <a:latin typeface="宋体" charset="-122"/>
            </a:endParaRPr>
          </a:p>
          <a:p>
            <a:pPr eaLnBrk="1" hangingPunct="1">
              <a:lnSpc>
                <a:spcPct val="140000"/>
              </a:lnSpc>
            </a:pPr>
            <a:r>
              <a:rPr lang="en-US" altLang="zh-CN" sz="2300" b="1" dirty="0">
                <a:latin typeface="宋体" charset="-122"/>
              </a:rPr>
              <a:t>    (2)</a:t>
            </a:r>
            <a:r>
              <a:rPr lang="zh-CN" altLang="en-US" sz="2300" b="1" dirty="0">
                <a:latin typeface="宋体" charset="-122"/>
              </a:rPr>
              <a:t>特点：彻底、不妥协、群众基础广泛。</a:t>
            </a:r>
            <a:endParaRPr lang="zh-CN" altLang="en-US" sz="2300" dirty="0">
              <a:latin typeface="宋体" charset="-122"/>
            </a:endParaRPr>
          </a:p>
          <a:p>
            <a:pPr eaLnBrk="1" hangingPunct="1">
              <a:lnSpc>
                <a:spcPct val="140000"/>
              </a:lnSpc>
            </a:pPr>
            <a:r>
              <a:rPr lang="en-US" altLang="zh-CN" sz="2300" b="1" dirty="0">
                <a:latin typeface="宋体" charset="-122"/>
              </a:rPr>
              <a:t>    (3)</a:t>
            </a:r>
            <a:r>
              <a:rPr lang="zh-CN" altLang="en-US" sz="2300" b="1" dirty="0">
                <a:latin typeface="宋体" charset="-122"/>
              </a:rPr>
              <a:t>两个阶段和中心：</a:t>
            </a:r>
            <a:r>
              <a:rPr lang="en-US" altLang="zh-CN" sz="2300" b="1" dirty="0">
                <a:latin typeface="宋体" charset="-122"/>
              </a:rPr>
              <a:t>5</a:t>
            </a:r>
            <a:r>
              <a:rPr lang="zh-CN" altLang="en-US" sz="2300" b="1" dirty="0">
                <a:latin typeface="宋体" charset="-122"/>
              </a:rPr>
              <a:t>月</a:t>
            </a:r>
            <a:r>
              <a:rPr lang="en-US" altLang="zh-CN" sz="2300" b="1" dirty="0">
                <a:latin typeface="宋体" charset="-122"/>
              </a:rPr>
              <a:t>4</a:t>
            </a:r>
            <a:r>
              <a:rPr lang="zh-CN" altLang="en-US" sz="2300" b="1" dirty="0">
                <a:latin typeface="宋体" charset="-122"/>
              </a:rPr>
              <a:t>日至</a:t>
            </a:r>
            <a:r>
              <a:rPr lang="en-US" altLang="zh-CN" sz="2300" b="1" dirty="0">
                <a:latin typeface="宋体" charset="-122"/>
              </a:rPr>
              <a:t>6</a:t>
            </a:r>
            <a:r>
              <a:rPr lang="zh-CN" altLang="en-US" sz="2300" b="1" dirty="0">
                <a:latin typeface="宋体" charset="-122"/>
              </a:rPr>
              <a:t>月初在北京；</a:t>
            </a:r>
            <a:r>
              <a:rPr lang="en-US" altLang="zh-CN" sz="2300" b="1" dirty="0">
                <a:latin typeface="宋体" charset="-122"/>
              </a:rPr>
              <a:t>6</a:t>
            </a:r>
            <a:r>
              <a:rPr lang="zh-CN" altLang="en-US" sz="2300" b="1" dirty="0">
                <a:latin typeface="宋体" charset="-122"/>
              </a:rPr>
              <a:t>月</a:t>
            </a:r>
            <a:r>
              <a:rPr lang="en-US" altLang="zh-CN" sz="2300" b="1" dirty="0">
                <a:latin typeface="宋体" charset="-122"/>
              </a:rPr>
              <a:t>5</a:t>
            </a:r>
            <a:r>
              <a:rPr lang="zh-CN" altLang="en-US" sz="2300" b="1" dirty="0">
                <a:latin typeface="宋体" charset="-122"/>
              </a:rPr>
              <a:t>日起在上海。</a:t>
            </a:r>
            <a:endParaRPr lang="zh-CN" altLang="en-US" sz="2300" dirty="0">
              <a:latin typeface="宋体" charset="-122"/>
            </a:endParaRPr>
          </a:p>
          <a:p>
            <a:pPr eaLnBrk="1" hangingPunct="1">
              <a:lnSpc>
                <a:spcPct val="140000"/>
              </a:lnSpc>
            </a:pPr>
            <a:r>
              <a:rPr lang="en-US" altLang="zh-CN" sz="2300" b="1" dirty="0">
                <a:latin typeface="宋体" charset="-122"/>
              </a:rPr>
              <a:t>    (4)“</a:t>
            </a:r>
            <a:r>
              <a:rPr lang="zh-CN" altLang="en-US" sz="2300" b="1" dirty="0">
                <a:latin typeface="宋体" charset="-122"/>
              </a:rPr>
              <a:t>五四</a:t>
            </a:r>
            <a:r>
              <a:rPr lang="en-US" altLang="zh-CN" sz="2300" b="1" dirty="0">
                <a:latin typeface="宋体" charset="-122"/>
              </a:rPr>
              <a:t>”</a:t>
            </a:r>
            <a:r>
              <a:rPr lang="zh-CN" altLang="en-US" sz="2300" b="1" dirty="0">
                <a:latin typeface="宋体" charset="-122"/>
              </a:rPr>
              <a:t>精神：爱国主义。</a:t>
            </a:r>
            <a:endParaRPr lang="zh-CN" altLang="en-US" sz="2300" dirty="0">
              <a:latin typeface="宋体" charset="-122"/>
            </a:endParaRPr>
          </a:p>
          <a:p>
            <a:pPr eaLnBrk="1" hangingPunct="1">
              <a:lnSpc>
                <a:spcPct val="140000"/>
              </a:lnSpc>
            </a:pPr>
            <a:r>
              <a:rPr lang="en-US" altLang="zh-CN" sz="2300" b="1" dirty="0">
                <a:latin typeface="宋体" charset="-122"/>
              </a:rPr>
              <a:t>    (5)</a:t>
            </a:r>
            <a:r>
              <a:rPr lang="zh-CN" altLang="en-US" sz="2300" b="1" dirty="0">
                <a:latin typeface="宋体" charset="-122"/>
              </a:rPr>
              <a:t>划时代意义：工人阶级开始登上政治舞台并发挥主力军作用，中国步入新民主主义革命时期。</a:t>
            </a:r>
            <a:endParaRPr lang="zh-CN" altLang="en-US" sz="2300" dirty="0">
              <a:latin typeface="宋体" charset="-122"/>
            </a:endParaRPr>
          </a:p>
        </p:txBody>
      </p:sp>
      <p:pic>
        <p:nvPicPr>
          <p:cNvPr id="1229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4730" y="779198"/>
            <a:ext cx="2835275" cy="543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633671"/>
      </p:ext>
    </p:extLst>
  </p:cSld>
  <p:clrMapOvr>
    <a:masterClrMapping/>
  </p:clrMapOvr>
  <p:transition>
    <p:split orient="vert"/>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4" name="TextBox 1"/>
          <p:cNvSpPr txBox="1">
            <a:spLocks noChangeArrowheads="1"/>
          </p:cNvSpPr>
          <p:nvPr/>
        </p:nvSpPr>
        <p:spPr bwMode="auto">
          <a:xfrm>
            <a:off x="-468312" y="517261"/>
            <a:ext cx="8501063"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pPr>
            <a:r>
              <a:rPr lang="zh-CN" altLang="en-US" sz="2400" b="1" dirty="0">
                <a:solidFill>
                  <a:srgbClr val="FF0000"/>
                </a:solidFill>
                <a:latin typeface="宋体" charset="-122"/>
              </a:rPr>
              <a:t>     多角度分析五四运动</a:t>
            </a:r>
            <a:endParaRPr lang="zh-CN" altLang="en-US" sz="2400" dirty="0">
              <a:solidFill>
                <a:srgbClr val="FF0000"/>
              </a:solidFill>
              <a:latin typeface="宋体" charset="-122"/>
            </a:endParaRPr>
          </a:p>
          <a:p>
            <a:pPr eaLnBrk="1" hangingPunct="1">
              <a:lnSpc>
                <a:spcPct val="150000"/>
              </a:lnSpc>
            </a:pPr>
            <a:r>
              <a:rPr lang="en-US" altLang="zh-CN" sz="2400" b="1" dirty="0">
                <a:latin typeface="宋体" charset="-122"/>
              </a:rPr>
              <a:t>    (1)</a:t>
            </a:r>
            <a:r>
              <a:rPr lang="zh-CN" altLang="en-US" sz="2400" b="1" dirty="0">
                <a:latin typeface="宋体" charset="-122"/>
              </a:rPr>
              <a:t>革命史中的</a:t>
            </a:r>
            <a:r>
              <a:rPr lang="en-US" altLang="zh-CN" sz="2400" b="1" dirty="0">
                <a:latin typeface="宋体" charset="-122"/>
              </a:rPr>
              <a:t>“</a:t>
            </a:r>
            <a:r>
              <a:rPr lang="zh-CN" altLang="en-US" sz="2400" b="1" dirty="0">
                <a:latin typeface="宋体" charset="-122"/>
              </a:rPr>
              <a:t>五四运动</a:t>
            </a:r>
            <a:r>
              <a:rPr lang="en-US" altLang="zh-CN" sz="2400" b="1" dirty="0">
                <a:latin typeface="宋体" charset="-122"/>
              </a:rPr>
              <a:t>”</a:t>
            </a:r>
            <a:r>
              <a:rPr lang="zh-CN" altLang="en-US" sz="2400" b="1" dirty="0">
                <a:latin typeface="宋体" charset="-122"/>
              </a:rPr>
              <a:t>：</a:t>
            </a:r>
            <a:endParaRPr lang="en-US" altLang="zh-CN" sz="2400" b="1" dirty="0">
              <a:latin typeface="宋体" charset="-122"/>
            </a:endParaRPr>
          </a:p>
          <a:p>
            <a:pPr eaLnBrk="1" hangingPunct="1">
              <a:lnSpc>
                <a:spcPct val="150000"/>
              </a:lnSpc>
            </a:pPr>
            <a:endParaRPr lang="zh-CN" altLang="en-US" sz="2400" dirty="0">
              <a:latin typeface="宋体" charset="-122"/>
            </a:endParaRPr>
          </a:p>
          <a:p>
            <a:pPr eaLnBrk="1" hangingPunct="1">
              <a:lnSpc>
                <a:spcPct val="150000"/>
              </a:lnSpc>
            </a:pPr>
            <a:r>
              <a:rPr lang="en-US" altLang="zh-CN" sz="2400" b="1" dirty="0">
                <a:latin typeface="宋体" charset="-122"/>
              </a:rPr>
              <a:t>    (2)</a:t>
            </a:r>
            <a:r>
              <a:rPr lang="zh-CN" altLang="en-US" sz="2400" b="1" dirty="0">
                <a:latin typeface="宋体" charset="-122"/>
              </a:rPr>
              <a:t>党建史中的</a:t>
            </a:r>
            <a:r>
              <a:rPr lang="en-US" altLang="zh-CN" sz="2400" b="1" dirty="0">
                <a:latin typeface="宋体" charset="-122"/>
              </a:rPr>
              <a:t>“</a:t>
            </a:r>
            <a:r>
              <a:rPr lang="zh-CN" altLang="en-US" sz="2400" b="1" dirty="0">
                <a:latin typeface="宋体" charset="-122"/>
              </a:rPr>
              <a:t>五四运动</a:t>
            </a:r>
            <a:r>
              <a:rPr lang="en-US" altLang="zh-CN" sz="2400" b="1" dirty="0">
                <a:latin typeface="宋体" charset="-122"/>
              </a:rPr>
              <a:t>”</a:t>
            </a:r>
            <a:r>
              <a:rPr lang="zh-CN" altLang="en-US" sz="2400" b="1" dirty="0">
                <a:latin typeface="宋体" charset="-122"/>
              </a:rPr>
              <a:t>：</a:t>
            </a:r>
            <a:endParaRPr lang="en-US" altLang="zh-CN" sz="2400" b="1" dirty="0">
              <a:latin typeface="宋体" charset="-122"/>
            </a:endParaRPr>
          </a:p>
          <a:p>
            <a:pPr eaLnBrk="1" hangingPunct="1">
              <a:lnSpc>
                <a:spcPct val="150000"/>
              </a:lnSpc>
            </a:pPr>
            <a:endParaRPr lang="en-US" altLang="zh-CN" sz="2400" b="1" dirty="0">
              <a:latin typeface="宋体" charset="-122"/>
            </a:endParaRPr>
          </a:p>
          <a:p>
            <a:pPr eaLnBrk="1" hangingPunct="1">
              <a:lnSpc>
                <a:spcPct val="150000"/>
              </a:lnSpc>
            </a:pPr>
            <a:endParaRPr lang="zh-CN" altLang="en-US" sz="2400" dirty="0">
              <a:latin typeface="宋体" charset="-122"/>
            </a:endParaRPr>
          </a:p>
          <a:p>
            <a:pPr eaLnBrk="1" hangingPunct="1">
              <a:lnSpc>
                <a:spcPct val="150000"/>
              </a:lnSpc>
            </a:pPr>
            <a:r>
              <a:rPr lang="en-US" altLang="zh-CN" sz="2400" b="1" dirty="0">
                <a:latin typeface="宋体" charset="-122"/>
              </a:rPr>
              <a:t>    (3)</a:t>
            </a:r>
            <a:r>
              <a:rPr lang="zh-CN" altLang="en-US" sz="2400" b="1" dirty="0">
                <a:latin typeface="宋体" charset="-122"/>
              </a:rPr>
              <a:t>思想史中的</a:t>
            </a:r>
            <a:r>
              <a:rPr lang="en-US" altLang="zh-CN" sz="2400" b="1" dirty="0">
                <a:latin typeface="宋体" charset="-122"/>
              </a:rPr>
              <a:t>“</a:t>
            </a:r>
            <a:r>
              <a:rPr lang="zh-CN" altLang="en-US" sz="2400" b="1" dirty="0">
                <a:latin typeface="宋体" charset="-122"/>
              </a:rPr>
              <a:t>五四运动</a:t>
            </a:r>
            <a:r>
              <a:rPr lang="en-US" altLang="zh-CN" sz="2400" b="1" dirty="0">
                <a:latin typeface="宋体" charset="-122"/>
              </a:rPr>
              <a:t>”</a:t>
            </a:r>
            <a:r>
              <a:rPr lang="zh-CN" altLang="en-US" sz="2400" b="1" dirty="0">
                <a:latin typeface="宋体" charset="-122"/>
              </a:rPr>
              <a:t>：</a:t>
            </a:r>
            <a:endParaRPr lang="zh-CN" altLang="en-US" sz="2400" dirty="0">
              <a:latin typeface="宋体" charset="-122"/>
            </a:endParaRPr>
          </a:p>
        </p:txBody>
      </p:sp>
      <p:sp>
        <p:nvSpPr>
          <p:cNvPr id="3" name="矩形 2"/>
          <p:cNvSpPr>
            <a:spLocks noChangeArrowheads="1"/>
          </p:cNvSpPr>
          <p:nvPr/>
        </p:nvSpPr>
        <p:spPr bwMode="auto">
          <a:xfrm>
            <a:off x="971550" y="1512094"/>
            <a:ext cx="7200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400" b="1">
                <a:solidFill>
                  <a:srgbClr val="000000"/>
                </a:solidFill>
                <a:latin typeface="宋体" charset="-122"/>
              </a:rPr>
              <a:t>中国逐渐由旧民主主义革命向新民主主义革命转变。</a:t>
            </a:r>
            <a:endParaRPr lang="zh-CN" altLang="en-US"/>
          </a:p>
        </p:txBody>
      </p:sp>
      <p:sp>
        <p:nvSpPr>
          <p:cNvPr id="4" name="矩形 3"/>
          <p:cNvSpPr>
            <a:spLocks noChangeArrowheads="1"/>
          </p:cNvSpPr>
          <p:nvPr/>
        </p:nvSpPr>
        <p:spPr bwMode="auto">
          <a:xfrm>
            <a:off x="827114" y="2713484"/>
            <a:ext cx="77771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400" b="1" dirty="0">
                <a:solidFill>
                  <a:srgbClr val="000000"/>
                </a:solidFill>
                <a:latin typeface="宋体" charset="-122"/>
              </a:rPr>
              <a:t>无产阶级登上政治舞台，为中国共产党的建立奠定了阶级基础。</a:t>
            </a:r>
            <a:endParaRPr lang="zh-CN" altLang="en-US" dirty="0"/>
          </a:p>
        </p:txBody>
      </p:sp>
      <p:sp>
        <p:nvSpPr>
          <p:cNvPr id="5" name="矩形 4"/>
          <p:cNvSpPr>
            <a:spLocks noChangeArrowheads="1"/>
          </p:cNvSpPr>
          <p:nvPr/>
        </p:nvSpPr>
        <p:spPr bwMode="auto">
          <a:xfrm>
            <a:off x="801961" y="4369668"/>
            <a:ext cx="813752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pPr>
            <a:r>
              <a:rPr lang="zh-CN" altLang="en-US" sz="2400" b="1" dirty="0">
                <a:solidFill>
                  <a:srgbClr val="000000"/>
                </a:solidFill>
                <a:latin typeface="宋体" charset="-122"/>
              </a:rPr>
              <a:t>五四运动进一步宣传了民主、科学，许多知识分子接受了马克思主义，促进了中国的思想解放。</a:t>
            </a:r>
            <a:endParaRPr lang="zh-CN" altLang="en-US" sz="2400" dirty="0">
              <a:solidFill>
                <a:srgbClr val="000000"/>
              </a:solidFill>
              <a:latin typeface="宋体" charset="-122"/>
            </a:endParaRPr>
          </a:p>
        </p:txBody>
      </p:sp>
    </p:spTree>
    <p:extLst>
      <p:ext uri="{BB962C8B-B14F-4D97-AF65-F5344CB8AC3E}">
        <p14:creationId xmlns:p14="http://schemas.microsoft.com/office/powerpoint/2010/main" val="4226645365"/>
      </p:ext>
    </p:extLst>
  </p:cSld>
  <p:clrMapOvr>
    <a:masterClrMapping/>
  </p:clrMapOvr>
  <p:transition>
    <p:pull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TextBox 1"/>
          <p:cNvSpPr txBox="1">
            <a:spLocks noChangeArrowheads="1"/>
          </p:cNvSpPr>
          <p:nvPr/>
        </p:nvSpPr>
        <p:spPr bwMode="auto">
          <a:xfrm>
            <a:off x="1000126" y="924719"/>
            <a:ext cx="41433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2400" b="1" dirty="0">
                <a:solidFill>
                  <a:srgbClr val="FF0000"/>
                </a:solidFill>
                <a:latin typeface="宋体" charset="-122"/>
              </a:rPr>
              <a:t>2</a:t>
            </a:r>
            <a:r>
              <a:rPr lang="zh-CN" altLang="en-US" sz="2400" b="1">
                <a:solidFill>
                  <a:srgbClr val="FF0000"/>
                </a:solidFill>
                <a:latin typeface="宋体" charset="-122"/>
              </a:rPr>
              <a:t>．中国共产党成立的条件</a:t>
            </a:r>
            <a:endParaRPr lang="zh-CN" altLang="en-US" sz="2400">
              <a:solidFill>
                <a:srgbClr val="FF0000"/>
              </a:solidFill>
              <a:latin typeface="宋体" charset="-122"/>
            </a:endParaRPr>
          </a:p>
        </p:txBody>
      </p:sp>
      <p:pic>
        <p:nvPicPr>
          <p:cNvPr id="14339" name="Picture 1" descr="F:\刘阿娇\2012高三二轮\三维\新课标三维人教历史\2-43.TIF"/>
          <p:cNvPicPr>
            <a:picLocks noChangeAspect="1" noChangeArrowheads="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1785939" y="1436688"/>
            <a:ext cx="5786437"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5078072"/>
      </p:ext>
    </p:extLst>
  </p:cSld>
  <p:clrMapOvr>
    <a:masterClrMapping/>
  </p:clrMapOvr>
  <p:transition>
    <p:cover dir="d"/>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2" name="TextBox 1"/>
          <p:cNvSpPr txBox="1">
            <a:spLocks noChangeArrowheads="1"/>
          </p:cNvSpPr>
          <p:nvPr/>
        </p:nvSpPr>
        <p:spPr bwMode="auto">
          <a:xfrm>
            <a:off x="285750" y="0"/>
            <a:ext cx="8643938"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2400" b="1" dirty="0">
                <a:solidFill>
                  <a:srgbClr val="FF0000"/>
                </a:solidFill>
                <a:latin typeface="宋体" charset="-122"/>
              </a:rPr>
              <a:t>    3</a:t>
            </a:r>
            <a:r>
              <a:rPr lang="zh-CN" altLang="en-US" sz="2400" b="1" dirty="0">
                <a:solidFill>
                  <a:srgbClr val="FF0000"/>
                </a:solidFill>
                <a:latin typeface="宋体" charset="-122"/>
              </a:rPr>
              <a:t>．</a:t>
            </a:r>
            <a:r>
              <a:rPr lang="zh-CN" altLang="en-US" sz="2400" b="1" dirty="0" smtClean="0">
                <a:solidFill>
                  <a:srgbClr val="FF0000"/>
                </a:solidFill>
                <a:latin typeface="宋体" charset="-122"/>
              </a:rPr>
              <a:t>中国共产党</a:t>
            </a:r>
            <a:endParaRPr lang="zh-CN" altLang="en-US" sz="2400" dirty="0">
              <a:solidFill>
                <a:srgbClr val="FF0000"/>
              </a:solidFill>
              <a:latin typeface="宋体" charset="-122"/>
            </a:endParaRPr>
          </a:p>
          <a:p>
            <a:pPr eaLnBrk="1" hangingPunct="1"/>
            <a:r>
              <a:rPr lang="en-US" altLang="zh-CN" sz="2400" b="1" dirty="0">
                <a:latin typeface="宋体" charset="-122"/>
              </a:rPr>
              <a:t>    (1)</a:t>
            </a:r>
            <a:r>
              <a:rPr lang="zh-CN" altLang="en-US" sz="2400" b="1" dirty="0">
                <a:latin typeface="宋体" charset="-122"/>
              </a:rPr>
              <a:t>一个标志：中共</a:t>
            </a:r>
            <a:r>
              <a:rPr lang="en-US" altLang="zh-CN" sz="2400" b="1" dirty="0">
                <a:latin typeface="宋体" charset="-122"/>
              </a:rPr>
              <a:t>“</a:t>
            </a:r>
            <a:r>
              <a:rPr lang="zh-CN" altLang="en-US" sz="2400" b="1" dirty="0">
                <a:latin typeface="宋体" charset="-122"/>
              </a:rPr>
              <a:t>一大</a:t>
            </a:r>
            <a:r>
              <a:rPr lang="en-US" altLang="zh-CN" sz="2400" b="1" dirty="0">
                <a:latin typeface="宋体" charset="-122"/>
              </a:rPr>
              <a:t>”</a:t>
            </a:r>
            <a:r>
              <a:rPr lang="zh-CN" altLang="en-US" sz="2400" b="1" dirty="0">
                <a:latin typeface="宋体" charset="-122"/>
              </a:rPr>
              <a:t>召开。</a:t>
            </a:r>
            <a:endParaRPr lang="zh-CN" altLang="en-US" sz="2400" dirty="0">
              <a:latin typeface="宋体" charset="-122"/>
            </a:endParaRPr>
          </a:p>
          <a:p>
            <a:pPr eaLnBrk="1" hangingPunct="1"/>
            <a:r>
              <a:rPr lang="en-US" altLang="zh-CN" sz="2400" b="1" dirty="0">
                <a:latin typeface="宋体" charset="-122"/>
              </a:rPr>
              <a:t>    (2)</a:t>
            </a:r>
            <a:r>
              <a:rPr lang="zh-CN" altLang="en-US" sz="2400" b="1" dirty="0">
                <a:latin typeface="宋体" charset="-122"/>
              </a:rPr>
              <a:t>两个纲领：最高纲领</a:t>
            </a:r>
            <a:r>
              <a:rPr lang="en-US" altLang="zh-CN" sz="2400" b="1" dirty="0">
                <a:latin typeface="宋体" charset="-122"/>
              </a:rPr>
              <a:t>(</a:t>
            </a:r>
            <a:r>
              <a:rPr lang="zh-CN" altLang="en-US" sz="2400" b="1" dirty="0">
                <a:latin typeface="宋体" charset="-122"/>
              </a:rPr>
              <a:t>实现社会主义和共产主义</a:t>
            </a:r>
            <a:r>
              <a:rPr lang="en-US" altLang="zh-CN" sz="2400" b="1" dirty="0">
                <a:latin typeface="宋体" charset="-122"/>
              </a:rPr>
              <a:t>)</a:t>
            </a:r>
            <a:r>
              <a:rPr lang="zh-CN" altLang="en-US" sz="2400" b="1" dirty="0">
                <a:latin typeface="宋体" charset="-122"/>
              </a:rPr>
              <a:t>和最低纲领</a:t>
            </a:r>
            <a:r>
              <a:rPr lang="en-US" altLang="zh-CN" sz="2400" b="1" dirty="0">
                <a:latin typeface="宋体" charset="-122"/>
              </a:rPr>
              <a:t>(</a:t>
            </a:r>
            <a:r>
              <a:rPr lang="zh-CN" altLang="en-US" sz="2400" b="1" dirty="0">
                <a:latin typeface="宋体" charset="-122"/>
              </a:rPr>
              <a:t>即民主革命纲领：打倒军阀，推翻帝国主义的压迫，统一中国为真正的民主共和国</a:t>
            </a:r>
            <a:r>
              <a:rPr lang="en-US" altLang="zh-CN" sz="2400" b="1" dirty="0">
                <a:latin typeface="宋体" charset="-122"/>
              </a:rPr>
              <a:t>)</a:t>
            </a:r>
            <a:r>
              <a:rPr lang="zh-CN" altLang="en-US" sz="2400" b="1" dirty="0">
                <a:latin typeface="宋体" charset="-122"/>
              </a:rPr>
              <a:t>。</a:t>
            </a:r>
            <a:endParaRPr lang="zh-CN" altLang="en-US" sz="2400" dirty="0">
              <a:latin typeface="宋体" charset="-122"/>
            </a:endParaRPr>
          </a:p>
          <a:p>
            <a:pPr eaLnBrk="1" hangingPunct="1"/>
            <a:r>
              <a:rPr lang="en-US" altLang="zh-CN" sz="2400" b="1" dirty="0">
                <a:latin typeface="宋体" charset="-122"/>
              </a:rPr>
              <a:t>    (3)</a:t>
            </a:r>
            <a:r>
              <a:rPr lang="zh-CN" altLang="en-US" sz="2400" b="1" dirty="0">
                <a:latin typeface="宋体" charset="-122"/>
              </a:rPr>
              <a:t>两点意义：中国共产党是马克思主义与中国工人运动相结合的产物，是新型的工人阶级政党。它的诞生开创了中国革命的新时代，给灾难深重的中国人民带来了光明和希望。</a:t>
            </a:r>
            <a:endParaRPr lang="zh-CN" altLang="en-US" sz="2400" dirty="0">
              <a:latin typeface="宋体" charset="-122"/>
            </a:endParaRPr>
          </a:p>
        </p:txBody>
      </p:sp>
      <p:sp>
        <p:nvSpPr>
          <p:cNvPr id="3" name="矩形 2"/>
          <p:cNvSpPr>
            <a:spLocks noChangeArrowheads="1"/>
          </p:cNvSpPr>
          <p:nvPr/>
        </p:nvSpPr>
        <p:spPr bwMode="auto">
          <a:xfrm>
            <a:off x="99741" y="3145532"/>
            <a:ext cx="8856662" cy="2308324"/>
          </a:xfrm>
          <a:prstGeom prst="rect">
            <a:avLst/>
          </a:prstGeom>
          <a:noFill/>
          <a:ln w="317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r>
              <a:rPr lang="zh-CN" altLang="en-US" sz="2400" dirty="0">
                <a:solidFill>
                  <a:srgbClr val="FF0000"/>
                </a:solidFill>
                <a:latin typeface="微软雅黑" pitchFamily="34" charset="-122"/>
                <a:ea typeface="微软雅黑" pitchFamily="34" charset="-122"/>
              </a:rPr>
              <a:t>一大立党，二大立纲，三大国共要合作，</a:t>
            </a:r>
            <a:r>
              <a:rPr lang="zh-CN" altLang="en-US" sz="2400" dirty="0">
                <a:latin typeface="微软雅黑" pitchFamily="34" charset="-122"/>
                <a:ea typeface="微软雅黑" pitchFamily="34" charset="-122"/>
              </a:rPr>
              <a:t>四大领导工农忙，</a:t>
            </a:r>
            <a:r>
              <a:rPr lang="zh-CN" altLang="en-US" sz="2400" dirty="0">
                <a:solidFill>
                  <a:srgbClr val="FF0000"/>
                </a:solidFill>
                <a:latin typeface="微软雅黑" pitchFamily="34" charset="-122"/>
                <a:ea typeface="微软雅黑" pitchFamily="34" charset="-122"/>
              </a:rPr>
              <a:t>八七枪杆出政权</a:t>
            </a:r>
            <a:r>
              <a:rPr lang="zh-CN" altLang="en-US" sz="2400" dirty="0">
                <a:latin typeface="微软雅黑" pitchFamily="34" charset="-122"/>
                <a:ea typeface="微软雅黑" pitchFamily="34" charset="-122"/>
              </a:rPr>
              <a:t>，</a:t>
            </a:r>
            <a:r>
              <a:rPr lang="zh-CN" altLang="en-US" sz="2400" dirty="0">
                <a:solidFill>
                  <a:srgbClr val="FF0000"/>
                </a:solidFill>
                <a:latin typeface="微软雅黑" pitchFamily="34" charset="-122"/>
                <a:ea typeface="微软雅黑" pitchFamily="34" charset="-122"/>
              </a:rPr>
              <a:t>遵义军事与组织，</a:t>
            </a:r>
            <a:r>
              <a:rPr lang="zh-CN" altLang="en-US" sz="2400" dirty="0">
                <a:latin typeface="微软雅黑" pitchFamily="34" charset="-122"/>
                <a:ea typeface="微软雅黑" pitchFamily="34" charset="-122"/>
              </a:rPr>
              <a:t>瓦窑堡一起来抗日，洛川全面来抗战，减租减息是关键，</a:t>
            </a:r>
            <a:r>
              <a:rPr lang="zh-CN" altLang="en-US" sz="2400" dirty="0">
                <a:solidFill>
                  <a:srgbClr val="FF0000"/>
                </a:solidFill>
                <a:latin typeface="微软雅黑" pitchFamily="34" charset="-122"/>
                <a:ea typeface="微软雅黑" pitchFamily="34" charset="-122"/>
              </a:rPr>
              <a:t>七大确定毛领导</a:t>
            </a:r>
            <a:r>
              <a:rPr lang="zh-CN" altLang="en-US" sz="2400" dirty="0">
                <a:latin typeface="微软雅黑" pitchFamily="34" charset="-122"/>
                <a:ea typeface="微软雅黑" pitchFamily="34" charset="-122"/>
              </a:rPr>
              <a:t>，</a:t>
            </a:r>
            <a:r>
              <a:rPr lang="zh-CN" altLang="en-US" sz="2400" dirty="0">
                <a:solidFill>
                  <a:srgbClr val="FF0000"/>
                </a:solidFill>
                <a:latin typeface="微软雅黑" pitchFamily="34" charset="-122"/>
                <a:ea typeface="微软雅黑" pitchFamily="34" charset="-122"/>
              </a:rPr>
              <a:t>七届二中转城市</a:t>
            </a:r>
            <a:r>
              <a:rPr lang="zh-CN" altLang="en-US" sz="2400" dirty="0">
                <a:latin typeface="微软雅黑" pitchFamily="34" charset="-122"/>
                <a:ea typeface="微软雅黑" pitchFamily="34" charset="-122"/>
              </a:rPr>
              <a:t>，三中一化三改阶段和路线，十三大终于研究好，后来</a:t>
            </a:r>
            <a:r>
              <a:rPr lang="en-US" altLang="zh-CN" sz="2400" dirty="0">
                <a:latin typeface="微软雅黑" pitchFamily="34" charset="-122"/>
                <a:ea typeface="微软雅黑" pitchFamily="34" charset="-122"/>
              </a:rPr>
              <a:t>(</a:t>
            </a:r>
            <a:r>
              <a:rPr lang="zh-CN" altLang="en-US" sz="2400" dirty="0">
                <a:solidFill>
                  <a:srgbClr val="FF0000"/>
                </a:solidFill>
                <a:latin typeface="微软雅黑" pitchFamily="34" charset="-122"/>
                <a:ea typeface="微软雅黑" pitchFamily="34" charset="-122"/>
              </a:rPr>
              <a:t>十四大</a:t>
            </a:r>
            <a:r>
              <a:rPr lang="en-US" altLang="zh-CN" sz="2400" dirty="0">
                <a:solidFill>
                  <a:srgbClr val="FF0000"/>
                </a:solidFill>
                <a:latin typeface="微软雅黑" pitchFamily="34" charset="-122"/>
                <a:ea typeface="微软雅黑" pitchFamily="34" charset="-122"/>
              </a:rPr>
              <a:t>)</a:t>
            </a:r>
            <a:r>
              <a:rPr lang="zh-CN" altLang="en-US" sz="2400" dirty="0">
                <a:solidFill>
                  <a:srgbClr val="FF0000"/>
                </a:solidFill>
                <a:latin typeface="微软雅黑" pitchFamily="34" charset="-122"/>
                <a:ea typeface="微软雅黑" pitchFamily="34" charset="-122"/>
              </a:rPr>
              <a:t>市场经济</a:t>
            </a:r>
            <a:r>
              <a:rPr lang="zh-CN" altLang="en-US" sz="2400" dirty="0">
                <a:latin typeface="微软雅黑" pitchFamily="34" charset="-122"/>
                <a:ea typeface="微软雅黑" pitchFamily="34" charset="-122"/>
              </a:rPr>
              <a:t>有目标，</a:t>
            </a:r>
            <a:r>
              <a:rPr lang="zh-CN" altLang="en-US" sz="2400" dirty="0">
                <a:solidFill>
                  <a:srgbClr val="FF0000"/>
                </a:solidFill>
                <a:latin typeface="微软雅黑" pitchFamily="34" charset="-122"/>
                <a:ea typeface="微软雅黑" pitchFamily="34" charset="-122"/>
              </a:rPr>
              <a:t>十五大跨世纪，小平思想成指导</a:t>
            </a:r>
            <a:r>
              <a:rPr lang="zh-CN" altLang="en-US" sz="2400" dirty="0">
                <a:latin typeface="微软雅黑" pitchFamily="34" charset="-122"/>
                <a:ea typeface="微软雅黑" pitchFamily="34" charset="-122"/>
              </a:rPr>
              <a:t>，十六大三代表，</a:t>
            </a:r>
            <a:r>
              <a:rPr lang="zh-CN" altLang="en-US" sz="2400" dirty="0">
                <a:solidFill>
                  <a:srgbClr val="FF0000"/>
                </a:solidFill>
                <a:latin typeface="微软雅黑" pitchFamily="34" charset="-122"/>
                <a:ea typeface="微软雅黑" pitchFamily="34" charset="-122"/>
              </a:rPr>
              <a:t>三中科学发展观，四中和谐</a:t>
            </a:r>
            <a:r>
              <a:rPr lang="zh-CN" altLang="en-US" sz="2400" dirty="0">
                <a:latin typeface="微软雅黑" pitchFamily="34" charset="-122"/>
                <a:ea typeface="微软雅黑" pitchFamily="34" charset="-122"/>
              </a:rPr>
              <a:t>最重要。</a:t>
            </a:r>
          </a:p>
        </p:txBody>
      </p:sp>
    </p:spTree>
    <p:extLst>
      <p:ext uri="{BB962C8B-B14F-4D97-AF65-F5344CB8AC3E}">
        <p14:creationId xmlns:p14="http://schemas.microsoft.com/office/powerpoint/2010/main" val="3803355963"/>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TextBox 1"/>
          <p:cNvSpPr txBox="1">
            <a:spLocks noChangeArrowheads="1"/>
          </p:cNvSpPr>
          <p:nvPr/>
        </p:nvSpPr>
        <p:spPr bwMode="auto">
          <a:xfrm>
            <a:off x="611188" y="396875"/>
            <a:ext cx="5715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800" b="1">
                <a:solidFill>
                  <a:srgbClr val="FF0000"/>
                </a:solidFill>
                <a:latin typeface="宋体" charset="-122"/>
              </a:rPr>
              <a:t>中国共产党发展成熟的过程</a:t>
            </a:r>
            <a:endParaRPr lang="zh-CN" altLang="en-US" sz="2800">
              <a:solidFill>
                <a:srgbClr val="FF0000"/>
              </a:solidFill>
              <a:latin typeface="宋体" charset="-122"/>
            </a:endParaRPr>
          </a:p>
        </p:txBody>
      </p:sp>
      <p:pic>
        <p:nvPicPr>
          <p:cNvPr id="16387" name="Picture 1" descr="F:\刘阿娇\2012高三二轮\三维\新课标三维人教历史\2-44.T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763713" y="817563"/>
            <a:ext cx="6172200" cy="4644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469801"/>
      </p:ext>
    </p:extLst>
  </p:cSld>
  <p:clrMapOvr>
    <a:masterClrMapping/>
  </p:clrMapOvr>
  <p:transition>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122" name="Picture 2" descr="F:\刘阿娇\2012高三二轮\三维\新课标三维人教历史\2-37.TIF"/>
          <p:cNvPicPr>
            <a:picLocks noChangeAspect="1" noChangeArrowheads="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611189" y="877094"/>
            <a:ext cx="7627937" cy="4441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2138" y="277813"/>
            <a:ext cx="3054350" cy="588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4543805"/>
      </p:ext>
    </p:extLst>
  </p:cSld>
  <p:clrMapOvr>
    <a:masterClrMapping/>
  </p:clrMapOvr>
  <p:transition spd="slow">
    <p:wheel spokes="1"/>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TextBox 1"/>
          <p:cNvSpPr txBox="1">
            <a:spLocks noChangeArrowheads="1"/>
          </p:cNvSpPr>
          <p:nvPr/>
        </p:nvSpPr>
        <p:spPr bwMode="auto">
          <a:xfrm>
            <a:off x="107951" y="1057011"/>
            <a:ext cx="9036049"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pPr>
            <a:r>
              <a:rPr lang="en-US" altLang="zh-CN" sz="2400" b="1" dirty="0">
                <a:solidFill>
                  <a:srgbClr val="FF0000"/>
                </a:solidFill>
                <a:latin typeface="宋体" charset="-122"/>
              </a:rPr>
              <a:t>   4</a:t>
            </a:r>
            <a:r>
              <a:rPr lang="zh-CN" altLang="en-US" sz="2400" b="1" dirty="0">
                <a:solidFill>
                  <a:srgbClr val="FF0000"/>
                </a:solidFill>
                <a:latin typeface="宋体" charset="-122"/>
              </a:rPr>
              <a:t>．国民大革命</a:t>
            </a:r>
            <a:endParaRPr lang="zh-CN" altLang="en-US" sz="2400" dirty="0">
              <a:solidFill>
                <a:srgbClr val="FF0000"/>
              </a:solidFill>
              <a:latin typeface="宋体" charset="-122"/>
            </a:endParaRPr>
          </a:p>
          <a:p>
            <a:pPr eaLnBrk="1" hangingPunct="1">
              <a:lnSpc>
                <a:spcPct val="150000"/>
              </a:lnSpc>
            </a:pPr>
            <a:r>
              <a:rPr lang="en-US" altLang="zh-CN" sz="2400" b="1" dirty="0">
                <a:latin typeface="宋体" charset="-122"/>
              </a:rPr>
              <a:t>    (1)</a:t>
            </a:r>
            <a:r>
              <a:rPr lang="zh-CN" altLang="en-US" sz="2400" b="1" dirty="0">
                <a:latin typeface="宋体" charset="-122"/>
              </a:rPr>
              <a:t>性质：以国共合作为基础、社会各阶层广泛参加的反帝国主义和封建军阀的民主革命。</a:t>
            </a:r>
            <a:endParaRPr lang="zh-CN" altLang="en-US" sz="2400" dirty="0">
              <a:latin typeface="宋体" charset="-122"/>
            </a:endParaRPr>
          </a:p>
          <a:p>
            <a:pPr eaLnBrk="1" hangingPunct="1">
              <a:lnSpc>
                <a:spcPct val="150000"/>
              </a:lnSpc>
            </a:pPr>
            <a:r>
              <a:rPr lang="en-US" altLang="zh-CN" sz="2400" b="1" dirty="0">
                <a:latin typeface="宋体" charset="-122"/>
              </a:rPr>
              <a:t>    (2)</a:t>
            </a:r>
            <a:r>
              <a:rPr lang="zh-CN" altLang="en-US" sz="2400" b="1" dirty="0">
                <a:latin typeface="宋体" charset="-122"/>
              </a:rPr>
              <a:t>国共合作：两次会议</a:t>
            </a:r>
            <a:r>
              <a:rPr lang="en-US" altLang="zh-CN" sz="2400" b="1" dirty="0">
                <a:latin typeface="宋体" charset="-122"/>
              </a:rPr>
              <a:t>(</a:t>
            </a:r>
            <a:r>
              <a:rPr lang="zh-CN" altLang="en-US" sz="2400" b="1" dirty="0">
                <a:latin typeface="宋体" charset="-122"/>
              </a:rPr>
              <a:t>中共</a:t>
            </a:r>
            <a:r>
              <a:rPr lang="en-US" altLang="zh-CN" sz="2400" b="1" dirty="0">
                <a:latin typeface="宋体" charset="-122"/>
              </a:rPr>
              <a:t>“</a:t>
            </a:r>
            <a:r>
              <a:rPr lang="zh-CN" altLang="en-US" sz="2400" b="1" dirty="0">
                <a:latin typeface="宋体" charset="-122"/>
              </a:rPr>
              <a:t>三大</a:t>
            </a:r>
            <a:r>
              <a:rPr lang="en-US" altLang="zh-CN" sz="2400" b="1" dirty="0">
                <a:latin typeface="宋体" charset="-122"/>
              </a:rPr>
              <a:t>”</a:t>
            </a:r>
            <a:r>
              <a:rPr lang="zh-CN" altLang="en-US" sz="2400" b="1" dirty="0">
                <a:latin typeface="宋体" charset="-122"/>
              </a:rPr>
              <a:t>、国民党</a:t>
            </a:r>
            <a:r>
              <a:rPr lang="en-US" altLang="zh-CN" sz="2400" b="1" dirty="0">
                <a:latin typeface="宋体" charset="-122"/>
              </a:rPr>
              <a:t>“</a:t>
            </a:r>
            <a:r>
              <a:rPr lang="zh-CN" altLang="en-US" sz="2400" b="1" dirty="0">
                <a:latin typeface="宋体" charset="-122"/>
              </a:rPr>
              <a:t>一大</a:t>
            </a:r>
            <a:r>
              <a:rPr lang="en-US" altLang="zh-CN" sz="2400" b="1" dirty="0">
                <a:latin typeface="宋体" charset="-122"/>
              </a:rPr>
              <a:t>”)</a:t>
            </a:r>
            <a:r>
              <a:rPr lang="zh-CN" altLang="en-US" sz="2400" b="1" dirty="0">
                <a:latin typeface="宋体" charset="-122"/>
              </a:rPr>
              <a:t>；新三民主义</a:t>
            </a:r>
            <a:r>
              <a:rPr lang="en-US" altLang="zh-CN" sz="2400" b="1" dirty="0">
                <a:latin typeface="宋体" charset="-122"/>
              </a:rPr>
              <a:t>(</a:t>
            </a:r>
            <a:r>
              <a:rPr lang="zh-CN" altLang="en-US" sz="2400" b="1" dirty="0">
                <a:latin typeface="宋体" charset="-122"/>
              </a:rPr>
              <a:t>蕴涵</a:t>
            </a:r>
            <a:r>
              <a:rPr lang="en-US" altLang="zh-CN" sz="2400" b="1" dirty="0">
                <a:latin typeface="宋体" charset="-122"/>
              </a:rPr>
              <a:t>“</a:t>
            </a:r>
            <a:r>
              <a:rPr lang="zh-CN" altLang="en-US" sz="2400" b="1" dirty="0">
                <a:latin typeface="宋体" charset="-122"/>
              </a:rPr>
              <a:t>三大政策</a:t>
            </a:r>
            <a:r>
              <a:rPr lang="en-US" altLang="zh-CN" sz="2400" b="1" dirty="0">
                <a:latin typeface="宋体" charset="-122"/>
              </a:rPr>
              <a:t>”)</a:t>
            </a:r>
            <a:r>
              <a:rPr lang="zh-CN" altLang="en-US" sz="2400" b="1" dirty="0">
                <a:latin typeface="宋体" charset="-122"/>
              </a:rPr>
              <a:t>。</a:t>
            </a:r>
            <a:endParaRPr lang="zh-CN" altLang="en-US" sz="2400" dirty="0">
              <a:latin typeface="宋体" charset="-122"/>
            </a:endParaRPr>
          </a:p>
          <a:p>
            <a:pPr eaLnBrk="1" hangingPunct="1">
              <a:lnSpc>
                <a:spcPct val="150000"/>
              </a:lnSpc>
            </a:pPr>
            <a:r>
              <a:rPr lang="en-US" altLang="zh-CN" sz="2400" b="1" dirty="0">
                <a:latin typeface="宋体" charset="-122"/>
              </a:rPr>
              <a:t>    (3)</a:t>
            </a:r>
            <a:r>
              <a:rPr lang="zh-CN" altLang="en-US" sz="2400" b="1" dirty="0">
                <a:latin typeface="宋体" charset="-122"/>
              </a:rPr>
              <a:t>北伐战争：基本上推翻了北洋军阀的反动统治，奠定了革命继续发展的基础。</a:t>
            </a:r>
            <a:endParaRPr lang="zh-CN" altLang="en-US" sz="2400" dirty="0">
              <a:latin typeface="宋体" charset="-122"/>
            </a:endParaRPr>
          </a:p>
        </p:txBody>
      </p:sp>
    </p:spTree>
    <p:extLst>
      <p:ext uri="{BB962C8B-B14F-4D97-AF65-F5344CB8AC3E}">
        <p14:creationId xmlns:p14="http://schemas.microsoft.com/office/powerpoint/2010/main" val="3408709907"/>
      </p:ext>
    </p:extLst>
  </p:cSld>
  <p:clrMapOvr>
    <a:masterClrMapping/>
  </p:clrMapOvr>
  <p:transition>
    <p:pull dir="rd"/>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611188" y="217488"/>
            <a:ext cx="8208962"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10000"/>
              </a:spcBef>
              <a:buClrTx/>
              <a:buSzTx/>
              <a:buFontTx/>
              <a:buNone/>
            </a:pPr>
            <a:r>
              <a:rPr lang="zh-CN" altLang="en-US" sz="4400" b="1" dirty="0" smtClean="0">
                <a:solidFill>
                  <a:srgbClr val="FF0000"/>
                </a:solidFill>
                <a:ea typeface="黑体" pitchFamily="49" charset="-122"/>
              </a:rPr>
              <a:t>走</a:t>
            </a:r>
            <a:r>
              <a:rPr lang="zh-CN" altLang="en-US" sz="4400" b="1" dirty="0">
                <a:solidFill>
                  <a:srgbClr val="FF0000"/>
                </a:solidFill>
                <a:ea typeface="黑体" pitchFamily="49" charset="-122"/>
              </a:rPr>
              <a:t>自己的路</a:t>
            </a:r>
            <a:r>
              <a:rPr lang="en-US" altLang="zh-CN" sz="2800" dirty="0">
                <a:solidFill>
                  <a:srgbClr val="FF0000"/>
                </a:solidFill>
                <a:ea typeface="黑体" pitchFamily="49" charset="-122"/>
              </a:rPr>
              <a:t>——</a:t>
            </a:r>
            <a:r>
              <a:rPr lang="zh-CN" altLang="en-US" sz="2800" dirty="0">
                <a:solidFill>
                  <a:srgbClr val="FF0000"/>
                </a:solidFill>
                <a:ea typeface="黑体" pitchFamily="49" charset="-122"/>
              </a:rPr>
              <a:t>马克思主义中国化</a:t>
            </a:r>
            <a:endParaRPr lang="zh-CN" altLang="en-US" sz="4400" b="1" dirty="0">
              <a:solidFill>
                <a:srgbClr val="FF0000"/>
              </a:solidFill>
              <a:ea typeface="黑体" pitchFamily="49" charset="-122"/>
            </a:endParaRPr>
          </a:p>
        </p:txBody>
      </p:sp>
      <p:sp>
        <p:nvSpPr>
          <p:cNvPr id="20483" name="Text Box 3"/>
          <p:cNvSpPr txBox="1">
            <a:spLocks noChangeArrowheads="1"/>
          </p:cNvSpPr>
          <p:nvPr/>
        </p:nvSpPr>
        <p:spPr bwMode="auto">
          <a:xfrm>
            <a:off x="250825" y="996950"/>
            <a:ext cx="88931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r>
              <a:rPr lang="en-US" altLang="zh-CN" sz="2800" b="1">
                <a:solidFill>
                  <a:srgbClr val="FF0000"/>
                </a:solidFill>
                <a:latin typeface="黑体" pitchFamily="49" charset="-122"/>
                <a:ea typeface="黑体" pitchFamily="49" charset="-122"/>
              </a:rPr>
              <a:t>1</a:t>
            </a:r>
            <a:r>
              <a:rPr lang="zh-CN" altLang="en-US" sz="2800" b="1">
                <a:solidFill>
                  <a:srgbClr val="FF0000"/>
                </a:solidFill>
                <a:latin typeface="黑体" pitchFamily="49" charset="-122"/>
                <a:ea typeface="黑体" pitchFamily="49" charset="-122"/>
              </a:rPr>
              <a:t>、大革命时期毛泽东有哪些理论上的探索？</a:t>
            </a:r>
          </a:p>
        </p:txBody>
      </p:sp>
      <p:sp>
        <p:nvSpPr>
          <p:cNvPr id="20484" name="Text Box 4"/>
          <p:cNvSpPr txBox="1">
            <a:spLocks noChangeArrowheads="1"/>
          </p:cNvSpPr>
          <p:nvPr/>
        </p:nvSpPr>
        <p:spPr bwMode="auto">
          <a:xfrm>
            <a:off x="611188" y="1536700"/>
            <a:ext cx="8353425"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50000"/>
              </a:spcBef>
              <a:buClrTx/>
              <a:buSzTx/>
              <a:buFontTx/>
              <a:buNone/>
            </a:pPr>
            <a:r>
              <a:rPr lang="en-US" altLang="zh-CN" sz="2400" b="1">
                <a:solidFill>
                  <a:srgbClr val="0000FF"/>
                </a:solidFill>
                <a:latin typeface="仿宋_GB2312" pitchFamily="49" charset="-122"/>
                <a:ea typeface="仿宋_GB2312" pitchFamily="49" charset="-122"/>
              </a:rPr>
              <a:t>■</a:t>
            </a:r>
            <a:r>
              <a:rPr lang="zh-CN" altLang="en-US" sz="2400" b="1">
                <a:solidFill>
                  <a:srgbClr val="0000FF"/>
                </a:solidFill>
                <a:latin typeface="仿宋_GB2312" pitchFamily="49" charset="-122"/>
                <a:ea typeface="仿宋_GB2312" pitchFamily="49" charset="-122"/>
              </a:rPr>
              <a:t>无产阶级对革命的领导权 </a:t>
            </a:r>
          </a:p>
          <a:p>
            <a:pPr eaLnBrk="1" hangingPunct="1">
              <a:spcBef>
                <a:spcPct val="50000"/>
              </a:spcBef>
              <a:buClrTx/>
              <a:buSzTx/>
              <a:buFontTx/>
              <a:buNone/>
            </a:pPr>
            <a:r>
              <a:rPr lang="zh-CN" altLang="en-US" sz="2400" b="1">
                <a:solidFill>
                  <a:srgbClr val="0000FF"/>
                </a:solidFill>
                <a:latin typeface="仿宋_GB2312" pitchFamily="49" charset="-122"/>
                <a:ea typeface="仿宋_GB2312" pitchFamily="49" charset="-122"/>
              </a:rPr>
              <a:t>■依靠农民进行革命</a:t>
            </a:r>
          </a:p>
        </p:txBody>
      </p:sp>
      <p:sp>
        <p:nvSpPr>
          <p:cNvPr id="34837" name="Text Box 21"/>
          <p:cNvSpPr txBox="1">
            <a:spLocks noChangeArrowheads="1"/>
          </p:cNvSpPr>
          <p:nvPr/>
        </p:nvSpPr>
        <p:spPr bwMode="auto">
          <a:xfrm>
            <a:off x="4572000" y="1778000"/>
            <a:ext cx="40322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50000"/>
              </a:spcBef>
              <a:buClrTx/>
              <a:buSzTx/>
              <a:buFontTx/>
              <a:buNone/>
            </a:pPr>
            <a:r>
              <a:rPr lang="en-US" altLang="zh-CN" sz="2800">
                <a:solidFill>
                  <a:srgbClr val="FF0000"/>
                </a:solidFill>
                <a:ea typeface="黑体" pitchFamily="49" charset="-122"/>
              </a:rPr>
              <a:t>——</a:t>
            </a:r>
            <a:r>
              <a:rPr lang="zh-CN" altLang="en-US" sz="2800">
                <a:solidFill>
                  <a:srgbClr val="FF0000"/>
                </a:solidFill>
                <a:ea typeface="黑体" pitchFamily="49" charset="-122"/>
              </a:rPr>
              <a:t>毛泽东思想的萌芽</a:t>
            </a:r>
          </a:p>
        </p:txBody>
      </p:sp>
      <p:graphicFrame>
        <p:nvGraphicFramePr>
          <p:cNvPr id="34868" name="Group 52"/>
          <p:cNvGraphicFramePr>
            <a:graphicFrameLocks noGrp="1"/>
          </p:cNvGraphicFramePr>
          <p:nvPr>
            <p:ph/>
          </p:nvPr>
        </p:nvGraphicFramePr>
        <p:xfrm>
          <a:off x="971550" y="3097213"/>
          <a:ext cx="7488238" cy="1860550"/>
        </p:xfrm>
        <a:graphic>
          <a:graphicData uri="http://schemas.openxmlformats.org/drawingml/2006/table">
            <a:tbl>
              <a:tblPr/>
              <a:tblGrid>
                <a:gridCol w="1638300"/>
                <a:gridCol w="2439988"/>
                <a:gridCol w="3409950"/>
              </a:tblGrid>
              <a:tr h="465468">
                <a:tc>
                  <a:txBody>
                    <a:bodyPr/>
                    <a:lstStyle>
                      <a:lvl1pPr>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344488">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671513">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023938">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1341438">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17986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2558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27130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1702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smtClean="0">
                          <a:ln>
                            <a:noFill/>
                          </a:ln>
                          <a:solidFill>
                            <a:srgbClr val="0000FF"/>
                          </a:solidFill>
                          <a:effectLst/>
                          <a:latin typeface="仿宋_GB2312" pitchFamily="49" charset="-122"/>
                          <a:ea typeface="仿宋_GB2312" pitchFamily="49" charset="-122"/>
                        </a:rPr>
                        <a:t>国    家</a:t>
                      </a:r>
                    </a:p>
                  </a:txBody>
                  <a:tcPr marT="38084" marB="380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344488">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671513">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023938">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1341438">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17986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2558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27130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1702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smtClean="0">
                          <a:ln>
                            <a:noFill/>
                          </a:ln>
                          <a:solidFill>
                            <a:srgbClr val="0000FF"/>
                          </a:solidFill>
                          <a:effectLst/>
                          <a:latin typeface="仿宋_GB2312" pitchFamily="49" charset="-122"/>
                          <a:ea typeface="仿宋_GB2312" pitchFamily="49" charset="-122"/>
                        </a:rPr>
                        <a:t>欧美和俄国</a:t>
                      </a:r>
                    </a:p>
                  </a:txBody>
                  <a:tcPr marT="38084" marB="380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344488">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671513">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023938">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1341438">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17986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2558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27130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1702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smtClean="0">
                          <a:ln>
                            <a:noFill/>
                          </a:ln>
                          <a:solidFill>
                            <a:srgbClr val="0000FF"/>
                          </a:solidFill>
                          <a:effectLst/>
                          <a:latin typeface="仿宋_GB2312" pitchFamily="49" charset="-122"/>
                          <a:ea typeface="仿宋_GB2312" pitchFamily="49" charset="-122"/>
                        </a:rPr>
                        <a:t>中  国  </a:t>
                      </a:r>
                    </a:p>
                  </a:txBody>
                  <a:tcPr marT="38084" marB="380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5468">
                <a:tc>
                  <a:txBody>
                    <a:bodyPr/>
                    <a:lstStyle>
                      <a:lvl1pPr>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344488">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671513">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023938">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1341438">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17986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2558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27130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1702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smtClean="0">
                          <a:ln>
                            <a:noFill/>
                          </a:ln>
                          <a:solidFill>
                            <a:srgbClr val="0000FF"/>
                          </a:solidFill>
                          <a:effectLst/>
                          <a:latin typeface="仿宋_GB2312" pitchFamily="49" charset="-122"/>
                          <a:ea typeface="仿宋_GB2312" pitchFamily="49" charset="-122"/>
                        </a:rPr>
                        <a:t>社会性质</a:t>
                      </a:r>
                    </a:p>
                  </a:txBody>
                  <a:tcPr marT="38084" marB="380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344488">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671513">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023938">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1341438">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17986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2558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27130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1702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smtClean="0">
                          <a:ln>
                            <a:noFill/>
                          </a:ln>
                          <a:solidFill>
                            <a:srgbClr val="0000FF"/>
                          </a:solidFill>
                          <a:effectLst/>
                          <a:latin typeface="仿宋_GB2312" pitchFamily="49" charset="-122"/>
                          <a:ea typeface="仿宋_GB2312" pitchFamily="49" charset="-122"/>
                        </a:rPr>
                        <a:t>资本主义社会</a:t>
                      </a:r>
                    </a:p>
                  </a:txBody>
                  <a:tcPr marT="38084" marB="380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344488">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671513">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023938">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1341438">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17986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2558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27130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1702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000" b="1" i="0" u="none" strike="noStrike" cap="none" normalizeH="0" baseline="0" smtClean="0">
                        <a:ln>
                          <a:noFill/>
                        </a:ln>
                        <a:solidFill>
                          <a:srgbClr val="0000FF"/>
                        </a:solidFill>
                        <a:effectLst/>
                        <a:latin typeface="仿宋_GB2312" pitchFamily="49" charset="-122"/>
                        <a:ea typeface="仿宋_GB2312" pitchFamily="49" charset="-122"/>
                      </a:endParaRPr>
                    </a:p>
                  </a:txBody>
                  <a:tcPr marT="38084" marB="380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4146">
                <a:tc>
                  <a:txBody>
                    <a:bodyPr/>
                    <a:lstStyle>
                      <a:lvl1pPr>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344488">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671513">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023938">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1341438">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17986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2558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27130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1702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smtClean="0">
                          <a:ln>
                            <a:noFill/>
                          </a:ln>
                          <a:solidFill>
                            <a:srgbClr val="0000FF"/>
                          </a:solidFill>
                          <a:effectLst/>
                          <a:latin typeface="仿宋_GB2312" pitchFamily="49" charset="-122"/>
                          <a:ea typeface="仿宋_GB2312" pitchFamily="49" charset="-122"/>
                        </a:rPr>
                        <a:t>革命对象</a:t>
                      </a:r>
                    </a:p>
                  </a:txBody>
                  <a:tcPr marT="38084" marB="380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344488">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671513">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023938">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1341438">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17986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2558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27130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1702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smtClean="0">
                          <a:ln>
                            <a:noFill/>
                          </a:ln>
                          <a:solidFill>
                            <a:srgbClr val="0000FF"/>
                          </a:solidFill>
                          <a:effectLst/>
                          <a:latin typeface="仿宋_GB2312" pitchFamily="49" charset="-122"/>
                          <a:ea typeface="仿宋_GB2312" pitchFamily="49" charset="-122"/>
                        </a:rPr>
                        <a:t>资产阶级</a:t>
                      </a:r>
                    </a:p>
                  </a:txBody>
                  <a:tcPr marT="38084" marB="380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344488">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671513">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023938">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1341438">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17986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2558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27130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1702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000" b="1" i="0" u="none" strike="noStrike" cap="none" normalizeH="0" baseline="0" smtClean="0">
                        <a:ln>
                          <a:noFill/>
                        </a:ln>
                        <a:solidFill>
                          <a:srgbClr val="0000FF"/>
                        </a:solidFill>
                        <a:effectLst/>
                        <a:latin typeface="仿宋_GB2312" pitchFamily="49" charset="-122"/>
                        <a:ea typeface="仿宋_GB2312" pitchFamily="49" charset="-122"/>
                      </a:endParaRPr>
                    </a:p>
                  </a:txBody>
                  <a:tcPr marT="38084" marB="380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5468">
                <a:tc>
                  <a:txBody>
                    <a:bodyPr/>
                    <a:lstStyle>
                      <a:lvl1pPr>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344488">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671513">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023938">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1341438">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17986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2558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27130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1702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smtClean="0">
                          <a:ln>
                            <a:noFill/>
                          </a:ln>
                          <a:solidFill>
                            <a:srgbClr val="0000FF"/>
                          </a:solidFill>
                          <a:effectLst/>
                          <a:latin typeface="仿宋_GB2312" pitchFamily="49" charset="-122"/>
                          <a:ea typeface="仿宋_GB2312" pitchFamily="49" charset="-122"/>
                        </a:rPr>
                        <a:t>革命主力</a:t>
                      </a:r>
                    </a:p>
                  </a:txBody>
                  <a:tcPr marT="38084" marB="380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344488">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671513">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023938">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1341438">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17986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2558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27130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1702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smtClean="0">
                          <a:ln>
                            <a:noFill/>
                          </a:ln>
                          <a:solidFill>
                            <a:srgbClr val="0000FF"/>
                          </a:solidFill>
                          <a:effectLst/>
                          <a:latin typeface="仿宋_GB2312" pitchFamily="49" charset="-122"/>
                          <a:ea typeface="仿宋_GB2312" pitchFamily="49" charset="-122"/>
                        </a:rPr>
                        <a:t>无产阶级</a:t>
                      </a:r>
                    </a:p>
                  </a:txBody>
                  <a:tcPr marT="38084" marB="380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344488">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671513">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023938">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1341438">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17986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2558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27130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1702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000" b="1" i="0" u="none" strike="noStrike" cap="none" normalizeH="0" baseline="0" smtClean="0">
                        <a:ln>
                          <a:noFill/>
                        </a:ln>
                        <a:solidFill>
                          <a:srgbClr val="0000FF"/>
                        </a:solidFill>
                        <a:effectLst/>
                        <a:latin typeface="仿宋_GB2312" pitchFamily="49" charset="-122"/>
                        <a:ea typeface="仿宋_GB2312" pitchFamily="49" charset="-122"/>
                      </a:endParaRPr>
                    </a:p>
                  </a:txBody>
                  <a:tcPr marT="38084" marB="380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4867" name="Text Box 51"/>
          <p:cNvSpPr txBox="1">
            <a:spLocks noChangeArrowheads="1"/>
          </p:cNvSpPr>
          <p:nvPr/>
        </p:nvSpPr>
        <p:spPr bwMode="auto">
          <a:xfrm>
            <a:off x="2268538" y="2557463"/>
            <a:ext cx="5040312"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lgn="ctr" eaLnBrk="1" hangingPunct="1">
              <a:spcBef>
                <a:spcPct val="50000"/>
              </a:spcBef>
              <a:buClrTx/>
              <a:buSzTx/>
              <a:buFontTx/>
              <a:buNone/>
            </a:pPr>
            <a:r>
              <a:rPr lang="zh-CN" altLang="en-US" sz="2400" b="1">
                <a:solidFill>
                  <a:srgbClr val="0000FF"/>
                </a:solidFill>
              </a:rPr>
              <a:t>东西方无产阶级斗争的区别</a:t>
            </a:r>
          </a:p>
        </p:txBody>
      </p:sp>
      <p:sp>
        <p:nvSpPr>
          <p:cNvPr id="34869" name="Text Box 53"/>
          <p:cNvSpPr txBox="1">
            <a:spLocks noChangeArrowheads="1"/>
          </p:cNvSpPr>
          <p:nvPr/>
        </p:nvSpPr>
        <p:spPr bwMode="auto">
          <a:xfrm>
            <a:off x="5076825" y="3576638"/>
            <a:ext cx="352901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50000"/>
              </a:spcBef>
              <a:buClrTx/>
              <a:buSzTx/>
              <a:buFontTx/>
              <a:buNone/>
            </a:pPr>
            <a:r>
              <a:rPr lang="zh-CN" altLang="en-US" sz="2400" b="1">
                <a:solidFill>
                  <a:srgbClr val="0000FF"/>
                </a:solidFill>
                <a:latin typeface="仿宋_GB2312" pitchFamily="49" charset="-122"/>
                <a:ea typeface="仿宋_GB2312" pitchFamily="49" charset="-122"/>
              </a:rPr>
              <a:t>半殖民地半封建社会</a:t>
            </a:r>
          </a:p>
        </p:txBody>
      </p:sp>
      <p:sp>
        <p:nvSpPr>
          <p:cNvPr id="34870" name="Text Box 54"/>
          <p:cNvSpPr txBox="1">
            <a:spLocks noChangeArrowheads="1"/>
          </p:cNvSpPr>
          <p:nvPr/>
        </p:nvSpPr>
        <p:spPr bwMode="auto">
          <a:xfrm>
            <a:off x="5076825" y="4037013"/>
            <a:ext cx="331152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buFont typeface="Wingdings" pitchFamily="2" charset="2"/>
              <a:buNone/>
            </a:pPr>
            <a:r>
              <a:rPr lang="zh-CN" altLang="en-US" sz="2400" b="1">
                <a:solidFill>
                  <a:srgbClr val="0000FF"/>
                </a:solidFill>
                <a:latin typeface="仿宋_GB2312" pitchFamily="49" charset="-122"/>
                <a:ea typeface="仿宋_GB2312" pitchFamily="49" charset="-122"/>
              </a:rPr>
              <a:t>帝国主义和封建主义</a:t>
            </a:r>
          </a:p>
        </p:txBody>
      </p:sp>
      <p:sp>
        <p:nvSpPr>
          <p:cNvPr id="34871" name="Text Box 55"/>
          <p:cNvSpPr txBox="1">
            <a:spLocks noChangeArrowheads="1"/>
          </p:cNvSpPr>
          <p:nvPr/>
        </p:nvSpPr>
        <p:spPr bwMode="auto">
          <a:xfrm>
            <a:off x="5148263" y="4537075"/>
            <a:ext cx="33115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buFont typeface="Wingdings" pitchFamily="2" charset="2"/>
              <a:buNone/>
            </a:pPr>
            <a:r>
              <a:rPr lang="zh-CN" altLang="en-US" sz="2400" b="1">
                <a:solidFill>
                  <a:srgbClr val="0000FF"/>
                </a:solidFill>
                <a:latin typeface="仿宋_GB2312" pitchFamily="49" charset="-122"/>
                <a:ea typeface="仿宋_GB2312" pitchFamily="49" charset="-122"/>
              </a:rPr>
              <a:t>农民阶级</a:t>
            </a:r>
          </a:p>
        </p:txBody>
      </p:sp>
    </p:spTree>
    <p:extLst>
      <p:ext uri="{BB962C8B-B14F-4D97-AF65-F5344CB8AC3E}">
        <p14:creationId xmlns:p14="http://schemas.microsoft.com/office/powerpoint/2010/main" val="2479227138"/>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4868"/>
                                        </p:tgtEl>
                                        <p:attrNameLst>
                                          <p:attrName>style.visibility</p:attrName>
                                        </p:attrNameLst>
                                      </p:cBhvr>
                                      <p:to>
                                        <p:strVal val="visible"/>
                                      </p:to>
                                    </p:set>
                                    <p:anim calcmode="lin" valueType="num">
                                      <p:cBhvr additive="base">
                                        <p:cTn id="7" dur="500" fill="hold"/>
                                        <p:tgtEl>
                                          <p:spTgt spid="34868"/>
                                        </p:tgtEl>
                                        <p:attrNameLst>
                                          <p:attrName>ppt_x</p:attrName>
                                        </p:attrNameLst>
                                      </p:cBhvr>
                                      <p:tavLst>
                                        <p:tav tm="0">
                                          <p:val>
                                            <p:strVal val="#ppt_x"/>
                                          </p:val>
                                        </p:tav>
                                        <p:tav tm="100000">
                                          <p:val>
                                            <p:strVal val="#ppt_x"/>
                                          </p:val>
                                        </p:tav>
                                      </p:tavLst>
                                    </p:anim>
                                    <p:anim calcmode="lin" valueType="num">
                                      <p:cBhvr additive="base">
                                        <p:cTn id="8" dur="500" fill="hold"/>
                                        <p:tgtEl>
                                          <p:spTgt spid="3486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4867"/>
                                        </p:tgtEl>
                                        <p:attrNameLst>
                                          <p:attrName>style.visibility</p:attrName>
                                        </p:attrNameLst>
                                      </p:cBhvr>
                                      <p:to>
                                        <p:strVal val="visible"/>
                                      </p:to>
                                    </p:set>
                                    <p:anim calcmode="lin" valueType="num">
                                      <p:cBhvr additive="base">
                                        <p:cTn id="11" dur="500" fill="hold"/>
                                        <p:tgtEl>
                                          <p:spTgt spid="34867"/>
                                        </p:tgtEl>
                                        <p:attrNameLst>
                                          <p:attrName>ppt_x</p:attrName>
                                        </p:attrNameLst>
                                      </p:cBhvr>
                                      <p:tavLst>
                                        <p:tav tm="0">
                                          <p:val>
                                            <p:strVal val="#ppt_x"/>
                                          </p:val>
                                        </p:tav>
                                        <p:tav tm="100000">
                                          <p:val>
                                            <p:strVal val="#ppt_x"/>
                                          </p:val>
                                        </p:tav>
                                      </p:tavLst>
                                    </p:anim>
                                    <p:anim calcmode="lin" valueType="num">
                                      <p:cBhvr additive="base">
                                        <p:cTn id="12" dur="500" fill="hold"/>
                                        <p:tgtEl>
                                          <p:spTgt spid="34867"/>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4869"/>
                                        </p:tgtEl>
                                        <p:attrNameLst>
                                          <p:attrName>style.visibility</p:attrName>
                                        </p:attrNameLst>
                                      </p:cBhvr>
                                      <p:to>
                                        <p:strVal val="visible"/>
                                      </p:to>
                                    </p:set>
                                    <p:anim calcmode="lin" valueType="num">
                                      <p:cBhvr additive="base">
                                        <p:cTn id="17" dur="500" fill="hold"/>
                                        <p:tgtEl>
                                          <p:spTgt spid="34869"/>
                                        </p:tgtEl>
                                        <p:attrNameLst>
                                          <p:attrName>ppt_x</p:attrName>
                                        </p:attrNameLst>
                                      </p:cBhvr>
                                      <p:tavLst>
                                        <p:tav tm="0">
                                          <p:val>
                                            <p:strVal val="#ppt_x"/>
                                          </p:val>
                                        </p:tav>
                                        <p:tav tm="100000">
                                          <p:val>
                                            <p:strVal val="#ppt_x"/>
                                          </p:val>
                                        </p:tav>
                                      </p:tavLst>
                                    </p:anim>
                                    <p:anim calcmode="lin" valueType="num">
                                      <p:cBhvr additive="base">
                                        <p:cTn id="18" dur="500" fill="hold"/>
                                        <p:tgtEl>
                                          <p:spTgt spid="34869"/>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4870"/>
                                        </p:tgtEl>
                                        <p:attrNameLst>
                                          <p:attrName>style.visibility</p:attrName>
                                        </p:attrNameLst>
                                      </p:cBhvr>
                                      <p:to>
                                        <p:strVal val="visible"/>
                                      </p:to>
                                    </p:set>
                                    <p:anim calcmode="lin" valueType="num">
                                      <p:cBhvr additive="base">
                                        <p:cTn id="23" dur="500" fill="hold"/>
                                        <p:tgtEl>
                                          <p:spTgt spid="34870"/>
                                        </p:tgtEl>
                                        <p:attrNameLst>
                                          <p:attrName>ppt_x</p:attrName>
                                        </p:attrNameLst>
                                      </p:cBhvr>
                                      <p:tavLst>
                                        <p:tav tm="0">
                                          <p:val>
                                            <p:strVal val="#ppt_x"/>
                                          </p:val>
                                        </p:tav>
                                        <p:tav tm="100000">
                                          <p:val>
                                            <p:strVal val="#ppt_x"/>
                                          </p:val>
                                        </p:tav>
                                      </p:tavLst>
                                    </p:anim>
                                    <p:anim calcmode="lin" valueType="num">
                                      <p:cBhvr additive="base">
                                        <p:cTn id="24" dur="500" fill="hold"/>
                                        <p:tgtEl>
                                          <p:spTgt spid="34870"/>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4871"/>
                                        </p:tgtEl>
                                        <p:attrNameLst>
                                          <p:attrName>style.visibility</p:attrName>
                                        </p:attrNameLst>
                                      </p:cBhvr>
                                      <p:to>
                                        <p:strVal val="visible"/>
                                      </p:to>
                                    </p:set>
                                    <p:anim calcmode="lin" valueType="num">
                                      <p:cBhvr additive="base">
                                        <p:cTn id="29" dur="500" fill="hold"/>
                                        <p:tgtEl>
                                          <p:spTgt spid="34871"/>
                                        </p:tgtEl>
                                        <p:attrNameLst>
                                          <p:attrName>ppt_x</p:attrName>
                                        </p:attrNameLst>
                                      </p:cBhvr>
                                      <p:tavLst>
                                        <p:tav tm="0">
                                          <p:val>
                                            <p:strVal val="#ppt_x"/>
                                          </p:val>
                                        </p:tav>
                                        <p:tav tm="100000">
                                          <p:val>
                                            <p:strVal val="#ppt_x"/>
                                          </p:val>
                                        </p:tav>
                                      </p:tavLst>
                                    </p:anim>
                                    <p:anim calcmode="lin" valueType="num">
                                      <p:cBhvr additive="base">
                                        <p:cTn id="30" dur="500" fill="hold"/>
                                        <p:tgtEl>
                                          <p:spTgt spid="34871"/>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4837"/>
                                        </p:tgtEl>
                                        <p:attrNameLst>
                                          <p:attrName>style.visibility</p:attrName>
                                        </p:attrNameLst>
                                      </p:cBhvr>
                                      <p:to>
                                        <p:strVal val="visible"/>
                                      </p:to>
                                    </p:set>
                                    <p:anim calcmode="lin" valueType="num">
                                      <p:cBhvr additive="base">
                                        <p:cTn id="35" dur="500" fill="hold"/>
                                        <p:tgtEl>
                                          <p:spTgt spid="34837"/>
                                        </p:tgtEl>
                                        <p:attrNameLst>
                                          <p:attrName>ppt_x</p:attrName>
                                        </p:attrNameLst>
                                      </p:cBhvr>
                                      <p:tavLst>
                                        <p:tav tm="0">
                                          <p:val>
                                            <p:strVal val="#ppt_x"/>
                                          </p:val>
                                        </p:tav>
                                        <p:tav tm="100000">
                                          <p:val>
                                            <p:strVal val="#ppt_x"/>
                                          </p:val>
                                        </p:tav>
                                      </p:tavLst>
                                    </p:anim>
                                    <p:anim calcmode="lin" valueType="num">
                                      <p:cBhvr additive="base">
                                        <p:cTn id="36" dur="500" fill="hold"/>
                                        <p:tgtEl>
                                          <p:spTgt spid="348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37" grpId="0"/>
      <p:bldP spid="34867" grpId="0"/>
      <p:bldP spid="34869" grpId="0"/>
      <p:bldP spid="34870" grpId="0"/>
      <p:bldP spid="34871"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9937" name="Group 193"/>
          <p:cNvGraphicFramePr>
            <a:graphicFrameLocks noGrp="1"/>
          </p:cNvGraphicFramePr>
          <p:nvPr/>
        </p:nvGraphicFramePr>
        <p:xfrm>
          <a:off x="336550" y="879475"/>
          <a:ext cx="8640764" cy="4746626"/>
        </p:xfrm>
        <a:graphic>
          <a:graphicData uri="http://schemas.openxmlformats.org/drawingml/2006/table">
            <a:tbl>
              <a:tblPr/>
              <a:tblGrid>
                <a:gridCol w="1512604"/>
                <a:gridCol w="3024068"/>
                <a:gridCol w="4104092"/>
              </a:tblGrid>
              <a:tr h="45730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5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时 期</a:t>
                      </a:r>
                    </a:p>
                  </a:txBody>
                  <a:tcPr marL="91432" marR="91432" marT="38103" marB="381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5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国    情</a:t>
                      </a:r>
                    </a:p>
                  </a:txBody>
                  <a:tcPr marL="91432" marR="91432" marT="38103" marB="381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5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毛泽东思想内容</a:t>
                      </a:r>
                    </a:p>
                  </a:txBody>
                  <a:tcPr marL="91432" marR="91432" marT="38103" marB="381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83840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5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国民革命</a:t>
                      </a:r>
                    </a:p>
                  </a:txBody>
                  <a:tcPr marL="91432" marR="91432" marT="38103" marB="381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zh-CN" altLang="en-US" sz="2500" b="1" i="0" u="none" strike="noStrike" cap="none" normalizeH="0" baseline="0" dirty="0" smtClean="0">
                        <a:ln>
                          <a:noFill/>
                        </a:ln>
                        <a:solidFill>
                          <a:srgbClr val="0000CC"/>
                        </a:solidFill>
                        <a:effectLst/>
                        <a:latin typeface="微软雅黑" panose="020B0503020204020204" pitchFamily="34" charset="-122"/>
                        <a:ea typeface="微软雅黑" panose="020B0503020204020204" pitchFamily="34" charset="-122"/>
                        <a:cs typeface="Times New Roman" pitchFamily="18" charset="0"/>
                      </a:endParaRPr>
                    </a:p>
                  </a:txBody>
                  <a:tcPr marL="91432" marR="91432" marT="38103" marB="381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zh-CN" altLang="en-US" sz="2500" b="1" i="0" u="none" strike="noStrike" cap="none" normalizeH="0" baseline="0" dirty="0" smtClean="0">
                        <a:ln>
                          <a:noFill/>
                        </a:ln>
                        <a:solidFill>
                          <a:schemeClr val="bg2"/>
                        </a:solidFill>
                        <a:effectLst/>
                        <a:latin typeface="微软雅黑" panose="020B0503020204020204" pitchFamily="34" charset="-122"/>
                        <a:ea typeface="微软雅黑" panose="020B0503020204020204" pitchFamily="34" charset="-122"/>
                        <a:cs typeface="Times New Roman" pitchFamily="18" charset="0"/>
                      </a:endParaRPr>
                    </a:p>
                  </a:txBody>
                  <a:tcPr marL="91432" marR="91432" marT="38103" marB="381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83840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5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土地革命</a:t>
                      </a:r>
                    </a:p>
                  </a:txBody>
                  <a:tcPr marL="91432" marR="91432" marT="38103" marB="381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zh-CN" altLang="en-US" sz="2500" b="1" i="0" u="none" strike="noStrike" cap="none" normalizeH="0" baseline="0" dirty="0" smtClean="0">
                        <a:ln>
                          <a:noFill/>
                        </a:ln>
                        <a:solidFill>
                          <a:srgbClr val="0000CC"/>
                        </a:solidFill>
                        <a:effectLst/>
                        <a:latin typeface="微软雅黑" panose="020B0503020204020204" pitchFamily="34" charset="-122"/>
                        <a:ea typeface="微软雅黑" panose="020B0503020204020204" pitchFamily="34" charset="-122"/>
                        <a:cs typeface="Times New Roman" pitchFamily="18" charset="0"/>
                      </a:endParaRPr>
                    </a:p>
                  </a:txBody>
                  <a:tcPr marL="91432" marR="91432" marT="38103" marB="381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zh-CN" altLang="en-US" sz="2500" b="1" i="0" u="none" strike="noStrike" cap="none" normalizeH="0" baseline="0" dirty="0" smtClean="0">
                        <a:ln>
                          <a:noFill/>
                        </a:ln>
                        <a:solidFill>
                          <a:srgbClr val="FF0066"/>
                        </a:solidFill>
                        <a:effectLst/>
                        <a:latin typeface="微软雅黑" panose="020B0503020204020204" pitchFamily="34" charset="-122"/>
                        <a:ea typeface="微软雅黑" panose="020B0503020204020204" pitchFamily="34" charset="-122"/>
                        <a:cs typeface="Times New Roman" pitchFamily="18" charset="0"/>
                      </a:endParaRPr>
                    </a:p>
                  </a:txBody>
                  <a:tcPr marL="91432" marR="91432" marT="38103" marB="381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554596">
                <a:tc>
                  <a:txBody>
                    <a:body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zh-CN" altLang="en-US" sz="25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抗日战争</a:t>
                      </a:r>
                    </a:p>
                  </a:txBody>
                  <a:tcPr marL="91432" marR="91432" marT="38103" marB="381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zh-CN" altLang="en-US" sz="2500" b="1" i="0" u="none" strike="noStrike" cap="none" normalizeH="0" baseline="0" dirty="0" smtClean="0">
                        <a:ln>
                          <a:noFill/>
                        </a:ln>
                        <a:solidFill>
                          <a:srgbClr val="0000CC"/>
                        </a:solidFill>
                        <a:effectLst/>
                        <a:latin typeface="微软雅黑" panose="020B0503020204020204" pitchFamily="34" charset="-122"/>
                        <a:ea typeface="微软雅黑" panose="020B0503020204020204" pitchFamily="34" charset="-122"/>
                        <a:cs typeface="Times New Roman" pitchFamily="18" charset="0"/>
                      </a:endParaRPr>
                    </a:p>
                  </a:txBody>
                  <a:tcPr marL="91432" marR="91432" marT="38103" marB="381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altLang="zh-CN" sz="2500" b="1" i="0" u="none" strike="noStrike" cap="none" normalizeH="0" baseline="0" dirty="0" smtClean="0">
                        <a:ln>
                          <a:noFill/>
                        </a:ln>
                        <a:solidFill>
                          <a:srgbClr val="FF0066"/>
                        </a:solidFill>
                        <a:effectLst/>
                        <a:latin typeface="微软雅黑" panose="020B0503020204020204" pitchFamily="34" charset="-122"/>
                        <a:ea typeface="微软雅黑" panose="020B0503020204020204" pitchFamily="34" charset="-122"/>
                        <a:cs typeface="Times New Roman" pitchFamily="18" charset="0"/>
                      </a:endParaRPr>
                    </a:p>
                  </a:txBody>
                  <a:tcPr marL="91432" marR="91432" marT="38103" marB="381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83840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5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解放战争</a:t>
                      </a:r>
                    </a:p>
                  </a:txBody>
                  <a:tcPr marL="91432" marR="91432" marT="38103" marB="381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zh-CN" altLang="en-US" sz="2500" b="1" i="0" u="none" strike="noStrike" cap="none" normalizeH="0" baseline="0" dirty="0" smtClean="0">
                        <a:ln>
                          <a:noFill/>
                        </a:ln>
                        <a:solidFill>
                          <a:srgbClr val="0000CC"/>
                        </a:solidFill>
                        <a:effectLst/>
                        <a:latin typeface="微软雅黑" panose="020B0503020204020204" pitchFamily="34" charset="-122"/>
                        <a:ea typeface="微软雅黑" panose="020B0503020204020204" pitchFamily="34" charset="-122"/>
                        <a:cs typeface="Times New Roman" pitchFamily="18" charset="0"/>
                      </a:endParaRPr>
                    </a:p>
                  </a:txBody>
                  <a:tcPr marL="91432" marR="91432" marT="38103" marB="381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altLang="zh-CN" sz="2500" b="1" i="0" u="none" strike="noStrike" cap="none" normalizeH="0" baseline="0" dirty="0" smtClean="0">
                        <a:ln>
                          <a:noFill/>
                        </a:ln>
                        <a:solidFill>
                          <a:srgbClr val="FF0066"/>
                        </a:solidFill>
                        <a:effectLst/>
                        <a:latin typeface="微软雅黑" panose="020B0503020204020204" pitchFamily="34" charset="-122"/>
                        <a:ea typeface="微软雅黑" panose="020B0503020204020204" pitchFamily="34" charset="-122"/>
                        <a:cs typeface="Times New Roman" pitchFamily="18" charset="0"/>
                      </a:endParaRPr>
                    </a:p>
                  </a:txBody>
                  <a:tcPr marL="91432" marR="91432" marT="38103" marB="381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121950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5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建国后</a:t>
                      </a:r>
                    </a:p>
                  </a:txBody>
                  <a:tcPr marL="91432" marR="91432" marT="38103" marB="381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zh-CN" altLang="en-US" sz="2500" b="1" i="0" u="none" strike="noStrike" cap="none" normalizeH="0" baseline="0" dirty="0" smtClean="0">
                        <a:ln>
                          <a:noFill/>
                        </a:ln>
                        <a:solidFill>
                          <a:srgbClr val="0000CC"/>
                        </a:solidFill>
                        <a:effectLst/>
                        <a:latin typeface="微软雅黑" panose="020B0503020204020204" pitchFamily="34" charset="-122"/>
                        <a:ea typeface="微软雅黑" panose="020B0503020204020204" pitchFamily="34" charset="-122"/>
                        <a:cs typeface="Times New Roman" pitchFamily="18" charset="0"/>
                      </a:endParaRPr>
                    </a:p>
                  </a:txBody>
                  <a:tcPr marL="91432" marR="91432" marT="38103" marB="381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zh-CN" altLang="en-US" sz="2500" b="1" i="0" u="none" strike="noStrike" cap="none" normalizeH="0" baseline="0" dirty="0" smtClean="0">
                        <a:ln>
                          <a:noFill/>
                        </a:ln>
                        <a:solidFill>
                          <a:schemeClr val="bg2"/>
                        </a:solidFill>
                        <a:effectLst/>
                        <a:latin typeface="微软雅黑" panose="020B0503020204020204" pitchFamily="34" charset="-122"/>
                        <a:ea typeface="微软雅黑" panose="020B0503020204020204" pitchFamily="34" charset="-122"/>
                        <a:cs typeface="Times New Roman" pitchFamily="18" charset="0"/>
                      </a:endParaRPr>
                    </a:p>
                  </a:txBody>
                  <a:tcPr marL="91432" marR="91432" marT="38103" marB="381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bl>
          </a:graphicData>
        </a:graphic>
      </p:graphicFrame>
      <p:sp>
        <p:nvSpPr>
          <p:cNvPr id="9" name="Rectangle 4">
            <a:hlinkClick r:id="rId2" action="ppaction://hlinksldjump"/>
          </p:cNvPr>
          <p:cNvSpPr>
            <a:spLocks noChangeArrowheads="1"/>
          </p:cNvSpPr>
          <p:nvPr/>
        </p:nvSpPr>
        <p:spPr bwMode="auto">
          <a:xfrm>
            <a:off x="395288" y="265113"/>
            <a:ext cx="8459787" cy="523875"/>
          </a:xfrm>
          <a:prstGeom prst="rect">
            <a:avLst/>
          </a:prstGeom>
          <a:noFill/>
          <a:ln w="9525">
            <a:noFill/>
            <a:miter lim="800000"/>
            <a:headEnd/>
            <a:tailEnd/>
          </a:ln>
          <a:effectLst/>
        </p:spPr>
        <p:txBody>
          <a:bodyPr>
            <a:spAutoFit/>
          </a:bodyPr>
          <a:lstStyle/>
          <a:p>
            <a:pPr>
              <a:defRPr/>
            </a:pPr>
            <a:r>
              <a:rPr lang="zh-CN" altLang="en-US" sz="2800" b="1" dirty="0">
                <a:solidFill>
                  <a:srgbClr val="FF3300"/>
                </a:solidFill>
                <a:latin typeface="黑体" pitchFamily="49" charset="-122"/>
                <a:ea typeface="黑体" pitchFamily="49" charset="-122"/>
              </a:rPr>
              <a:t>二、毛泽东思想的形成与发展</a:t>
            </a:r>
            <a:r>
              <a:rPr lang="zh-CN" altLang="en-US" sz="2800" b="1" dirty="0">
                <a:effectLst>
                  <a:outerShdw blurRad="38100" dist="38100" dir="2700000" algn="tl">
                    <a:srgbClr val="C0C0C0"/>
                  </a:outerShdw>
                </a:effectLst>
                <a:latin typeface="黑体" pitchFamily="49" charset="-122"/>
                <a:ea typeface="黑体" pitchFamily="49" charset="-122"/>
              </a:rPr>
              <a:t> </a:t>
            </a:r>
            <a:r>
              <a:rPr lang="en-US" altLang="zh-CN" sz="2800" b="1" dirty="0">
                <a:solidFill>
                  <a:srgbClr val="0000CC"/>
                </a:solidFill>
                <a:effectLst>
                  <a:outerShdw blurRad="38100" dist="38100" dir="2700000" algn="tl">
                    <a:srgbClr val="C0C0C0"/>
                  </a:outerShdw>
                </a:effectLst>
                <a:latin typeface="黑体" pitchFamily="49" charset="-122"/>
                <a:ea typeface="黑体" pitchFamily="49" charset="-122"/>
              </a:rPr>
              <a:t>(</a:t>
            </a:r>
            <a:r>
              <a:rPr lang="zh-CN" altLang="en-US" sz="2800" b="1" dirty="0">
                <a:solidFill>
                  <a:srgbClr val="0000CC"/>
                </a:solidFill>
                <a:effectLst>
                  <a:outerShdw blurRad="38100" dist="38100" dir="2700000" algn="tl">
                    <a:srgbClr val="C0C0C0"/>
                  </a:outerShdw>
                </a:effectLst>
                <a:latin typeface="黑体" pitchFamily="49" charset="-122"/>
                <a:ea typeface="黑体" pitchFamily="49" charset="-122"/>
              </a:rPr>
              <a:t>重点</a:t>
            </a:r>
            <a:r>
              <a:rPr lang="en-US" altLang="zh-CN" sz="2800" b="1" dirty="0">
                <a:effectLst>
                  <a:outerShdw blurRad="38100" dist="38100" dir="2700000" algn="tl">
                    <a:srgbClr val="C0C0C0"/>
                  </a:outerShdw>
                </a:effectLst>
                <a:latin typeface="黑体" pitchFamily="49" charset="-122"/>
                <a:ea typeface="黑体" pitchFamily="49" charset="-122"/>
              </a:rPr>
              <a:t>)  </a:t>
            </a:r>
            <a:endParaRPr lang="en-US" altLang="zh-CN" sz="2800" b="1" dirty="0">
              <a:latin typeface="楷体_GB2312" pitchFamily="1" charset="-122"/>
              <a:ea typeface="楷体_GB2312" pitchFamily="1" charset="-122"/>
            </a:endParaRPr>
          </a:p>
        </p:txBody>
      </p:sp>
      <p:sp>
        <p:nvSpPr>
          <p:cNvPr id="10" name="AutoShape 12"/>
          <p:cNvSpPr>
            <a:spLocks noChangeArrowheads="1"/>
          </p:cNvSpPr>
          <p:nvPr/>
        </p:nvSpPr>
        <p:spPr bwMode="auto">
          <a:xfrm>
            <a:off x="-36513" y="2187575"/>
            <a:ext cx="503238" cy="300038"/>
          </a:xfrm>
          <a:prstGeom prst="star5">
            <a:avLst/>
          </a:prstGeom>
          <a:solidFill>
            <a:schemeClr val="accent1"/>
          </a:solidFill>
          <a:ln w="9525">
            <a:solidFill>
              <a:schemeClr val="tx1"/>
            </a:solidFill>
            <a:miter lim="800000"/>
            <a:headEnd/>
            <a:tailEnd/>
          </a:ln>
          <a:effectLst/>
        </p:spPr>
        <p:txBody>
          <a:bodyPr wrap="none" anchor="ctr"/>
          <a:lstStyle/>
          <a:p>
            <a:pPr>
              <a:defRPr/>
            </a:pPr>
            <a:endParaRPr lang="zh-CN" altLang="en-US">
              <a:ea typeface="宋体" pitchFamily="2" charset="-122"/>
            </a:endParaRPr>
          </a:p>
        </p:txBody>
      </p:sp>
      <p:sp>
        <p:nvSpPr>
          <p:cNvPr id="11" name="AutoShape 17"/>
          <p:cNvSpPr>
            <a:spLocks noChangeArrowheads="1"/>
          </p:cNvSpPr>
          <p:nvPr/>
        </p:nvSpPr>
        <p:spPr bwMode="auto">
          <a:xfrm>
            <a:off x="0" y="2952750"/>
            <a:ext cx="431800" cy="360363"/>
          </a:xfrm>
          <a:prstGeom prst="star5">
            <a:avLst/>
          </a:prstGeom>
          <a:solidFill>
            <a:schemeClr val="accent1"/>
          </a:solidFill>
          <a:ln w="9525">
            <a:solidFill>
              <a:schemeClr val="tx1"/>
            </a:solidFill>
            <a:miter lim="800000"/>
            <a:headEnd/>
            <a:tailEnd/>
          </a:ln>
          <a:effectLst/>
        </p:spPr>
        <p:txBody>
          <a:bodyPr wrap="none" anchor="ctr"/>
          <a:lstStyle/>
          <a:p>
            <a:pPr>
              <a:defRPr/>
            </a:pPr>
            <a:endParaRPr lang="zh-CN" altLang="en-US">
              <a:ea typeface="宋体" pitchFamily="2" charset="-122"/>
            </a:endParaRPr>
          </a:p>
        </p:txBody>
      </p:sp>
      <p:sp>
        <p:nvSpPr>
          <p:cNvPr id="12" name="AutoShape 12"/>
          <p:cNvSpPr>
            <a:spLocks noChangeArrowheads="1"/>
          </p:cNvSpPr>
          <p:nvPr/>
        </p:nvSpPr>
        <p:spPr bwMode="auto">
          <a:xfrm>
            <a:off x="0" y="1446213"/>
            <a:ext cx="503238" cy="300037"/>
          </a:xfrm>
          <a:prstGeom prst="star5">
            <a:avLst/>
          </a:prstGeom>
          <a:solidFill>
            <a:schemeClr val="accent1"/>
          </a:solidFill>
          <a:ln w="9525">
            <a:solidFill>
              <a:schemeClr val="tx1"/>
            </a:solidFill>
            <a:miter lim="800000"/>
            <a:headEnd/>
            <a:tailEnd/>
          </a:ln>
          <a:effectLst/>
        </p:spPr>
        <p:txBody>
          <a:bodyPr wrap="none" anchor="ctr"/>
          <a:lstStyle/>
          <a:p>
            <a:pPr>
              <a:defRPr/>
            </a:pPr>
            <a:endParaRPr lang="zh-CN" altLang="en-US">
              <a:ea typeface="宋体" pitchFamily="2" charset="-122"/>
            </a:endParaRPr>
          </a:p>
        </p:txBody>
      </p:sp>
      <p:sp>
        <p:nvSpPr>
          <p:cNvPr id="2" name="矩形 1"/>
          <p:cNvSpPr>
            <a:spLocks noChangeArrowheads="1"/>
          </p:cNvSpPr>
          <p:nvPr/>
        </p:nvSpPr>
        <p:spPr bwMode="auto">
          <a:xfrm>
            <a:off x="1908175" y="1325563"/>
            <a:ext cx="2838450"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lgn="just" eaLnBrk="1" hangingPunct="1">
              <a:spcBef>
                <a:spcPct val="0"/>
              </a:spcBef>
              <a:buClrTx/>
              <a:buSzTx/>
              <a:buFontTx/>
              <a:buNone/>
            </a:pPr>
            <a:r>
              <a:rPr lang="zh-CN" altLang="en-US" sz="2500" b="1">
                <a:solidFill>
                  <a:srgbClr val="0000CC"/>
                </a:solidFill>
                <a:latin typeface="微软雅黑" pitchFamily="34" charset="-122"/>
                <a:ea typeface="微软雅黑" pitchFamily="34" charset="-122"/>
                <a:cs typeface="Times New Roman" pitchFamily="18" charset="0"/>
              </a:rPr>
              <a:t>国共合作破裂</a:t>
            </a:r>
          </a:p>
          <a:p>
            <a:pPr algn="just" eaLnBrk="1" hangingPunct="1">
              <a:spcBef>
                <a:spcPct val="0"/>
              </a:spcBef>
              <a:buClrTx/>
              <a:buSzTx/>
              <a:buFontTx/>
              <a:buNone/>
            </a:pPr>
            <a:r>
              <a:rPr lang="zh-CN" altLang="en-US" sz="2500" b="1">
                <a:solidFill>
                  <a:srgbClr val="0000CC"/>
                </a:solidFill>
                <a:latin typeface="微软雅黑" pitchFamily="34" charset="-122"/>
                <a:ea typeface="微软雅黑" pitchFamily="34" charset="-122"/>
                <a:cs typeface="Times New Roman" pitchFamily="18" charset="0"/>
              </a:rPr>
              <a:t>国民党屠杀革命者</a:t>
            </a:r>
          </a:p>
        </p:txBody>
      </p:sp>
      <p:sp>
        <p:nvSpPr>
          <p:cNvPr id="3" name="矩形 2"/>
          <p:cNvSpPr>
            <a:spLocks noChangeArrowheads="1"/>
          </p:cNvSpPr>
          <p:nvPr/>
        </p:nvSpPr>
        <p:spPr bwMode="auto">
          <a:xfrm>
            <a:off x="1908175" y="2163763"/>
            <a:ext cx="2921000"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lgn="just" eaLnBrk="1" hangingPunct="1">
              <a:spcBef>
                <a:spcPct val="0"/>
              </a:spcBef>
              <a:buClrTx/>
              <a:buSzTx/>
              <a:buFontTx/>
              <a:buNone/>
            </a:pPr>
            <a:r>
              <a:rPr lang="zh-CN" altLang="en-US" sz="2500" b="1">
                <a:solidFill>
                  <a:srgbClr val="0000CC"/>
                </a:solidFill>
                <a:latin typeface="微软雅黑" pitchFamily="34" charset="-122"/>
                <a:ea typeface="微软雅黑" pitchFamily="34" charset="-122"/>
                <a:cs typeface="Times New Roman" pitchFamily="18" charset="0"/>
              </a:rPr>
              <a:t>反革命势力强大与革命力量的分散</a:t>
            </a:r>
          </a:p>
        </p:txBody>
      </p:sp>
      <p:sp>
        <p:nvSpPr>
          <p:cNvPr id="4" name="矩形 3"/>
          <p:cNvSpPr>
            <a:spLocks noChangeArrowheads="1"/>
          </p:cNvSpPr>
          <p:nvPr/>
        </p:nvSpPr>
        <p:spPr bwMode="auto">
          <a:xfrm>
            <a:off x="1979613" y="3025775"/>
            <a:ext cx="146685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lgn="just" eaLnBrk="1" hangingPunct="1">
              <a:spcBef>
                <a:spcPct val="0"/>
              </a:spcBef>
              <a:buClrTx/>
              <a:buSzTx/>
              <a:buFontTx/>
              <a:buNone/>
            </a:pPr>
            <a:r>
              <a:rPr lang="zh-CN" altLang="en-US" sz="2500" b="1">
                <a:solidFill>
                  <a:srgbClr val="0000CC"/>
                </a:solidFill>
                <a:latin typeface="微软雅黑" pitchFamily="34" charset="-122"/>
                <a:ea typeface="微软雅黑" pitchFamily="34" charset="-122"/>
                <a:cs typeface="Times New Roman" pitchFamily="18" charset="0"/>
              </a:rPr>
              <a:t>敌强我弱</a:t>
            </a:r>
          </a:p>
        </p:txBody>
      </p:sp>
      <p:sp>
        <p:nvSpPr>
          <p:cNvPr id="5" name="矩形 4"/>
          <p:cNvSpPr>
            <a:spLocks noChangeArrowheads="1"/>
          </p:cNvSpPr>
          <p:nvPr/>
        </p:nvSpPr>
        <p:spPr bwMode="auto">
          <a:xfrm>
            <a:off x="1925638" y="3575050"/>
            <a:ext cx="2884487"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lgn="just" eaLnBrk="1" hangingPunct="1">
              <a:spcBef>
                <a:spcPct val="0"/>
              </a:spcBef>
              <a:buClrTx/>
              <a:buSzTx/>
              <a:buFontTx/>
              <a:buNone/>
            </a:pPr>
            <a:r>
              <a:rPr lang="zh-CN" altLang="en-US" sz="2500" b="1">
                <a:solidFill>
                  <a:srgbClr val="0000CC"/>
                </a:solidFill>
                <a:latin typeface="微软雅黑" pitchFamily="34" charset="-122"/>
                <a:ea typeface="微软雅黑" pitchFamily="34" charset="-122"/>
                <a:cs typeface="Times New Roman" pitchFamily="18" charset="0"/>
              </a:rPr>
              <a:t>新民主革命即将取得全国胜利前夕</a:t>
            </a:r>
          </a:p>
        </p:txBody>
      </p:sp>
      <p:sp>
        <p:nvSpPr>
          <p:cNvPr id="6" name="矩形 5"/>
          <p:cNvSpPr>
            <a:spLocks noChangeArrowheads="1"/>
          </p:cNvSpPr>
          <p:nvPr/>
        </p:nvSpPr>
        <p:spPr bwMode="auto">
          <a:xfrm>
            <a:off x="1925638" y="4441825"/>
            <a:ext cx="27908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lgn="just" eaLnBrk="1" hangingPunct="1">
              <a:spcBef>
                <a:spcPct val="0"/>
              </a:spcBef>
              <a:buClrTx/>
              <a:buSzTx/>
              <a:buFontTx/>
              <a:buNone/>
            </a:pPr>
            <a:r>
              <a:rPr lang="zh-CN" altLang="en-US" sz="2400" b="1">
                <a:solidFill>
                  <a:srgbClr val="0000CC"/>
                </a:solidFill>
                <a:latin typeface="微软雅黑" pitchFamily="34" charset="-122"/>
                <a:ea typeface="微软雅黑" pitchFamily="34" charset="-122"/>
                <a:cs typeface="Times New Roman" pitchFamily="18" charset="0"/>
              </a:rPr>
              <a:t>面对复杂的国内外形势和迫切的社会主义建设需要</a:t>
            </a:r>
          </a:p>
        </p:txBody>
      </p:sp>
      <p:sp>
        <p:nvSpPr>
          <p:cNvPr id="7" name="矩形 6"/>
          <p:cNvSpPr>
            <a:spLocks noChangeArrowheads="1"/>
          </p:cNvSpPr>
          <p:nvPr/>
        </p:nvSpPr>
        <p:spPr bwMode="auto">
          <a:xfrm>
            <a:off x="5003800" y="1347788"/>
            <a:ext cx="3779838"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lgn="just" eaLnBrk="1" hangingPunct="1">
              <a:spcBef>
                <a:spcPct val="0"/>
              </a:spcBef>
              <a:buClrTx/>
              <a:buSzTx/>
              <a:buFontTx/>
              <a:buNone/>
            </a:pPr>
            <a:r>
              <a:rPr lang="zh-CN" altLang="en-US" sz="2500" b="1">
                <a:solidFill>
                  <a:srgbClr val="5F5F5F"/>
                </a:solidFill>
                <a:latin typeface="微软雅黑" pitchFamily="34" charset="-122"/>
                <a:ea typeface="微软雅黑" pitchFamily="34" charset="-122"/>
                <a:cs typeface="Times New Roman" pitchFamily="18" charset="0"/>
              </a:rPr>
              <a:t>坚持革命</a:t>
            </a:r>
            <a:r>
              <a:rPr lang="zh-CN" altLang="en-US" sz="2500" b="1">
                <a:solidFill>
                  <a:srgbClr val="FF0066"/>
                </a:solidFill>
                <a:latin typeface="微软雅黑" pitchFamily="34" charset="-122"/>
                <a:ea typeface="微软雅黑" pitchFamily="34" charset="-122"/>
                <a:cs typeface="Times New Roman" pitchFamily="18" charset="0"/>
              </a:rPr>
              <a:t>领导权</a:t>
            </a:r>
            <a:r>
              <a:rPr lang="zh-CN" altLang="en-US" sz="2500" b="1">
                <a:solidFill>
                  <a:srgbClr val="5F5F5F"/>
                </a:solidFill>
                <a:latin typeface="微软雅黑" pitchFamily="34" charset="-122"/>
                <a:ea typeface="微软雅黑" pitchFamily="34" charset="-122"/>
                <a:cs typeface="Times New Roman" pitchFamily="18" charset="0"/>
              </a:rPr>
              <a:t>，</a:t>
            </a:r>
            <a:r>
              <a:rPr lang="zh-CN" altLang="en-US" sz="2500" b="1">
                <a:solidFill>
                  <a:srgbClr val="FF0066"/>
                </a:solidFill>
                <a:latin typeface="微软雅黑" pitchFamily="34" charset="-122"/>
                <a:ea typeface="微软雅黑" pitchFamily="34" charset="-122"/>
                <a:cs typeface="Times New Roman" pitchFamily="18" charset="0"/>
              </a:rPr>
              <a:t>依靠农民</a:t>
            </a:r>
            <a:r>
              <a:rPr lang="zh-CN" altLang="en-US" sz="2500" b="1">
                <a:solidFill>
                  <a:srgbClr val="5F5F5F"/>
                </a:solidFill>
                <a:latin typeface="微软雅黑" pitchFamily="34" charset="-122"/>
                <a:ea typeface="微软雅黑" pitchFamily="34" charset="-122"/>
                <a:cs typeface="Times New Roman" pitchFamily="18" charset="0"/>
              </a:rPr>
              <a:t>进行革命斗争</a:t>
            </a:r>
          </a:p>
        </p:txBody>
      </p:sp>
      <p:sp>
        <p:nvSpPr>
          <p:cNvPr id="8" name="矩形 7"/>
          <p:cNvSpPr>
            <a:spLocks noChangeArrowheads="1"/>
          </p:cNvSpPr>
          <p:nvPr/>
        </p:nvSpPr>
        <p:spPr bwMode="auto">
          <a:xfrm>
            <a:off x="5006975" y="2163763"/>
            <a:ext cx="4064000"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lgn="just" eaLnBrk="1" hangingPunct="1">
              <a:spcBef>
                <a:spcPct val="0"/>
              </a:spcBef>
              <a:buClrTx/>
              <a:buSzTx/>
              <a:buFontTx/>
              <a:buNone/>
            </a:pPr>
            <a:r>
              <a:rPr lang="zh-CN" altLang="en-US" sz="2500" b="1">
                <a:solidFill>
                  <a:srgbClr val="FF0066"/>
                </a:solidFill>
                <a:latin typeface="微软雅黑" pitchFamily="34" charset="-122"/>
                <a:ea typeface="微软雅黑" pitchFamily="34" charset="-122"/>
                <a:cs typeface="Times New Roman" pitchFamily="18" charset="0"/>
              </a:rPr>
              <a:t>农村包围城市，武装夺取政权；星星之火，可以燎原</a:t>
            </a:r>
          </a:p>
        </p:txBody>
      </p:sp>
      <p:sp>
        <p:nvSpPr>
          <p:cNvPr id="13" name="矩形 12"/>
          <p:cNvSpPr>
            <a:spLocks noChangeArrowheads="1"/>
          </p:cNvSpPr>
          <p:nvPr/>
        </p:nvSpPr>
        <p:spPr bwMode="auto">
          <a:xfrm>
            <a:off x="4932363" y="3025775"/>
            <a:ext cx="210820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lgn="just" eaLnBrk="1" hangingPunct="1">
              <a:spcBef>
                <a:spcPct val="0"/>
              </a:spcBef>
              <a:buClrTx/>
              <a:buSzTx/>
              <a:buFontTx/>
              <a:buNone/>
            </a:pPr>
            <a:r>
              <a:rPr lang="en-US" altLang="zh-CN" sz="2500" b="1">
                <a:solidFill>
                  <a:srgbClr val="FF0066"/>
                </a:solidFill>
                <a:latin typeface="微软雅黑" pitchFamily="34" charset="-122"/>
                <a:ea typeface="微软雅黑" pitchFamily="34" charset="-122"/>
                <a:cs typeface="Times New Roman" pitchFamily="18" charset="0"/>
              </a:rPr>
              <a:t>《</a:t>
            </a:r>
            <a:r>
              <a:rPr lang="zh-CN" altLang="en-US" sz="2500" b="1">
                <a:solidFill>
                  <a:srgbClr val="FF0066"/>
                </a:solidFill>
                <a:latin typeface="微软雅黑" pitchFamily="34" charset="-122"/>
                <a:ea typeface="微软雅黑" pitchFamily="34" charset="-122"/>
                <a:cs typeface="Times New Roman" pitchFamily="18" charset="0"/>
              </a:rPr>
              <a:t>论持久战</a:t>
            </a:r>
            <a:r>
              <a:rPr lang="en-US" altLang="zh-CN" sz="2500" b="1">
                <a:solidFill>
                  <a:srgbClr val="FF0066"/>
                </a:solidFill>
                <a:latin typeface="微软雅黑" pitchFamily="34" charset="-122"/>
                <a:ea typeface="微软雅黑" pitchFamily="34" charset="-122"/>
                <a:cs typeface="Times New Roman" pitchFamily="18" charset="0"/>
              </a:rPr>
              <a:t>》</a:t>
            </a:r>
          </a:p>
        </p:txBody>
      </p:sp>
      <p:sp>
        <p:nvSpPr>
          <p:cNvPr id="14" name="矩形 13"/>
          <p:cNvSpPr>
            <a:spLocks noChangeArrowheads="1"/>
          </p:cNvSpPr>
          <p:nvPr/>
        </p:nvSpPr>
        <p:spPr bwMode="auto">
          <a:xfrm>
            <a:off x="4959350" y="3579813"/>
            <a:ext cx="3470275"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lgn="just" eaLnBrk="1" hangingPunct="1">
              <a:spcBef>
                <a:spcPct val="0"/>
              </a:spcBef>
              <a:buClrTx/>
              <a:buSzTx/>
              <a:buFontTx/>
              <a:buNone/>
            </a:pPr>
            <a:r>
              <a:rPr lang="zh-CN" altLang="en-US" sz="2500" b="1">
                <a:solidFill>
                  <a:srgbClr val="5F5F5F"/>
                </a:solidFill>
                <a:latin typeface="微软雅黑" pitchFamily="34" charset="-122"/>
                <a:ea typeface="微软雅黑" pitchFamily="34" charset="-122"/>
                <a:cs typeface="Times New Roman" pitchFamily="18" charset="0"/>
              </a:rPr>
              <a:t>工作重心转移</a:t>
            </a:r>
          </a:p>
          <a:p>
            <a:pPr algn="just" eaLnBrk="1" hangingPunct="1">
              <a:spcBef>
                <a:spcPct val="0"/>
              </a:spcBef>
              <a:buClrTx/>
              <a:buSzTx/>
              <a:buFontTx/>
              <a:buNone/>
            </a:pPr>
            <a:r>
              <a:rPr lang="en-US" altLang="zh-CN" sz="2500" b="1">
                <a:solidFill>
                  <a:srgbClr val="FF0066"/>
                </a:solidFill>
                <a:latin typeface="微软雅黑" pitchFamily="34" charset="-122"/>
                <a:ea typeface="微软雅黑" pitchFamily="34" charset="-122"/>
                <a:cs typeface="Times New Roman" pitchFamily="18" charset="0"/>
              </a:rPr>
              <a:t>《</a:t>
            </a:r>
            <a:r>
              <a:rPr lang="zh-CN" altLang="en-US" sz="2500" b="1">
                <a:solidFill>
                  <a:srgbClr val="FF0066"/>
                </a:solidFill>
                <a:latin typeface="微软雅黑" pitchFamily="34" charset="-122"/>
                <a:ea typeface="微软雅黑" pitchFamily="34" charset="-122"/>
                <a:cs typeface="Times New Roman" pitchFamily="18" charset="0"/>
              </a:rPr>
              <a:t>论人民民主专政</a:t>
            </a:r>
            <a:r>
              <a:rPr lang="en-US" altLang="zh-CN" sz="2500" b="1">
                <a:solidFill>
                  <a:srgbClr val="FF0066"/>
                </a:solidFill>
                <a:latin typeface="微软雅黑" pitchFamily="34" charset="-122"/>
                <a:ea typeface="微软雅黑" pitchFamily="34" charset="-122"/>
                <a:cs typeface="Times New Roman" pitchFamily="18" charset="0"/>
              </a:rPr>
              <a:t>》</a:t>
            </a:r>
          </a:p>
        </p:txBody>
      </p:sp>
      <p:sp>
        <p:nvSpPr>
          <p:cNvPr id="15" name="矩形 14"/>
          <p:cNvSpPr>
            <a:spLocks noChangeArrowheads="1"/>
          </p:cNvSpPr>
          <p:nvPr/>
        </p:nvSpPr>
        <p:spPr bwMode="auto">
          <a:xfrm>
            <a:off x="4959350" y="4479925"/>
            <a:ext cx="4014788"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lgn="just" eaLnBrk="1" hangingPunct="1">
              <a:spcBef>
                <a:spcPct val="0"/>
              </a:spcBef>
              <a:buClrTx/>
              <a:buSzTx/>
              <a:buFontTx/>
              <a:buNone/>
            </a:pPr>
            <a:r>
              <a:rPr lang="zh-CN" altLang="en-US" sz="2500" b="1">
                <a:solidFill>
                  <a:srgbClr val="FF0066"/>
                </a:solidFill>
                <a:latin typeface="微软雅黑" pitchFamily="34" charset="-122"/>
                <a:ea typeface="微软雅黑" pitchFamily="34" charset="-122"/>
                <a:cs typeface="Times New Roman" pitchFamily="18" charset="0"/>
              </a:rPr>
              <a:t>中国特色社会主义建设方针</a:t>
            </a:r>
            <a:r>
              <a:rPr lang="zh-CN" altLang="en-US" sz="2500" b="1">
                <a:solidFill>
                  <a:srgbClr val="5F5F5F"/>
                </a:solidFill>
                <a:latin typeface="微软雅黑" pitchFamily="34" charset="-122"/>
                <a:ea typeface="微软雅黑" pitchFamily="34" charset="-122"/>
                <a:cs typeface="Times New Roman" pitchFamily="18" charset="0"/>
              </a:rPr>
              <a:t>阐明</a:t>
            </a:r>
            <a:r>
              <a:rPr lang="zh-CN" altLang="en-US" sz="2500" b="1">
                <a:solidFill>
                  <a:srgbClr val="FF0066"/>
                </a:solidFill>
                <a:latin typeface="微软雅黑" pitchFamily="34" charset="-122"/>
                <a:ea typeface="微软雅黑" pitchFamily="34" charset="-122"/>
                <a:cs typeface="Times New Roman" pitchFamily="18" charset="0"/>
              </a:rPr>
              <a:t>社会主义主要矛盾</a:t>
            </a:r>
            <a:r>
              <a:rPr lang="zh-CN" altLang="en-US" sz="2500" b="1">
                <a:solidFill>
                  <a:srgbClr val="5F5F5F"/>
                </a:solidFill>
                <a:latin typeface="微软雅黑" pitchFamily="34" charset="-122"/>
                <a:ea typeface="微软雅黑" pitchFamily="34" charset="-122"/>
                <a:cs typeface="Times New Roman" pitchFamily="18" charset="0"/>
              </a:rPr>
              <a:t>问题</a:t>
            </a:r>
          </a:p>
        </p:txBody>
      </p:sp>
      <p:sp>
        <p:nvSpPr>
          <p:cNvPr id="159932" name="Rectangle 188"/>
          <p:cNvSpPr>
            <a:spLocks noChangeArrowheads="1"/>
          </p:cNvSpPr>
          <p:nvPr/>
        </p:nvSpPr>
        <p:spPr bwMode="auto">
          <a:xfrm>
            <a:off x="3708400" y="1273175"/>
            <a:ext cx="1582738" cy="646113"/>
          </a:xfrm>
          <a:prstGeom prst="rect">
            <a:avLst/>
          </a:prstGeom>
          <a:solidFill>
            <a:srgbClr val="FF3300"/>
          </a:solidFill>
          <a:ln w="9525">
            <a:solidFill>
              <a:schemeClr val="tx1"/>
            </a:solidFill>
            <a:miter lim="800000"/>
            <a:headEnd/>
            <a:tailEnd/>
          </a:ln>
        </p:spPr>
        <p:txBody>
          <a:bodyP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lgn="ctr" eaLnBrk="1" hangingPunct="1">
              <a:spcBef>
                <a:spcPct val="0"/>
              </a:spcBef>
              <a:buClrTx/>
              <a:buSzTx/>
              <a:buFontTx/>
              <a:buNone/>
            </a:pPr>
            <a:r>
              <a:rPr lang="zh-CN" altLang="en-US" sz="3600" b="1">
                <a:solidFill>
                  <a:schemeClr val="bg1"/>
                </a:solidFill>
                <a:latin typeface="黑体" pitchFamily="49" charset="-122"/>
                <a:ea typeface="黑体" pitchFamily="49" charset="-122"/>
              </a:rPr>
              <a:t>萌 芽</a:t>
            </a:r>
          </a:p>
        </p:txBody>
      </p:sp>
      <p:sp>
        <p:nvSpPr>
          <p:cNvPr id="159935" name="Rectangle 191"/>
          <p:cNvSpPr>
            <a:spLocks noChangeArrowheads="1"/>
          </p:cNvSpPr>
          <p:nvPr/>
        </p:nvSpPr>
        <p:spPr bwMode="auto">
          <a:xfrm>
            <a:off x="3321050" y="2198688"/>
            <a:ext cx="2736850" cy="647700"/>
          </a:xfrm>
          <a:prstGeom prst="rect">
            <a:avLst/>
          </a:prstGeom>
          <a:solidFill>
            <a:srgbClr val="FF3300"/>
          </a:solidFill>
          <a:ln w="9525">
            <a:solidFill>
              <a:schemeClr val="tx1"/>
            </a:solidFill>
            <a:miter lim="800000"/>
            <a:headEnd/>
            <a:tailEnd/>
          </a:ln>
        </p:spPr>
        <p:txBody>
          <a:bodyP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lgn="ctr" eaLnBrk="1" hangingPunct="1">
              <a:spcBef>
                <a:spcPct val="0"/>
              </a:spcBef>
              <a:buClrTx/>
              <a:buSzTx/>
              <a:buFontTx/>
              <a:buNone/>
            </a:pPr>
            <a:r>
              <a:rPr lang="zh-CN" altLang="en-US" sz="3600" b="1">
                <a:solidFill>
                  <a:schemeClr val="bg1"/>
                </a:solidFill>
                <a:latin typeface="黑体" pitchFamily="49" charset="-122"/>
                <a:ea typeface="黑体" pitchFamily="49" charset="-122"/>
              </a:rPr>
              <a:t>初步形成</a:t>
            </a:r>
          </a:p>
        </p:txBody>
      </p:sp>
      <p:sp>
        <p:nvSpPr>
          <p:cNvPr id="159936" name="Rectangle 192"/>
          <p:cNvSpPr>
            <a:spLocks noChangeArrowheads="1"/>
          </p:cNvSpPr>
          <p:nvPr/>
        </p:nvSpPr>
        <p:spPr bwMode="auto">
          <a:xfrm>
            <a:off x="7524750" y="3001963"/>
            <a:ext cx="1584325" cy="646112"/>
          </a:xfrm>
          <a:prstGeom prst="rect">
            <a:avLst/>
          </a:prstGeom>
          <a:solidFill>
            <a:srgbClr val="FF3300"/>
          </a:solidFill>
          <a:ln w="9525">
            <a:solidFill>
              <a:schemeClr val="tx1"/>
            </a:solidFill>
            <a:miter lim="800000"/>
            <a:headEnd/>
            <a:tailEnd/>
          </a:ln>
        </p:spPr>
        <p:txBody>
          <a:bodyP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lgn="ctr" eaLnBrk="1" hangingPunct="1">
              <a:spcBef>
                <a:spcPct val="0"/>
              </a:spcBef>
              <a:buClrTx/>
              <a:buSzTx/>
              <a:buFontTx/>
              <a:buNone/>
            </a:pPr>
            <a:r>
              <a:rPr lang="zh-CN" altLang="en-US" sz="3600" b="1">
                <a:solidFill>
                  <a:schemeClr val="bg1"/>
                </a:solidFill>
                <a:latin typeface="黑体" pitchFamily="49" charset="-122"/>
                <a:ea typeface="黑体" pitchFamily="49" charset="-122"/>
              </a:rPr>
              <a:t>成 熟</a:t>
            </a:r>
          </a:p>
        </p:txBody>
      </p:sp>
      <p:sp>
        <p:nvSpPr>
          <p:cNvPr id="159939" name="Rectangle 195"/>
          <p:cNvSpPr>
            <a:spLocks noChangeArrowheads="1"/>
          </p:cNvSpPr>
          <p:nvPr/>
        </p:nvSpPr>
        <p:spPr bwMode="auto">
          <a:xfrm>
            <a:off x="7526338" y="3722688"/>
            <a:ext cx="1582737" cy="647700"/>
          </a:xfrm>
          <a:prstGeom prst="rect">
            <a:avLst/>
          </a:prstGeom>
          <a:solidFill>
            <a:srgbClr val="FF3300"/>
          </a:solidFill>
          <a:ln w="9525">
            <a:solidFill>
              <a:schemeClr val="tx1"/>
            </a:solidFill>
            <a:miter lim="800000"/>
            <a:headEnd/>
            <a:tailEnd/>
          </a:ln>
        </p:spPr>
        <p:txBody>
          <a:bodyP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lgn="ctr" eaLnBrk="1" hangingPunct="1">
              <a:spcBef>
                <a:spcPct val="0"/>
              </a:spcBef>
              <a:buClrTx/>
              <a:buSzTx/>
              <a:buFontTx/>
              <a:buNone/>
            </a:pPr>
            <a:r>
              <a:rPr lang="zh-CN" altLang="en-US" sz="3600" b="1">
                <a:solidFill>
                  <a:schemeClr val="bg1"/>
                </a:solidFill>
                <a:latin typeface="黑体" pitchFamily="49" charset="-122"/>
                <a:ea typeface="黑体" pitchFamily="49" charset="-122"/>
              </a:rPr>
              <a:t>发 展</a:t>
            </a:r>
          </a:p>
        </p:txBody>
      </p:sp>
      <p:sp>
        <p:nvSpPr>
          <p:cNvPr id="159940" name="Rectangle 196"/>
          <p:cNvSpPr>
            <a:spLocks noChangeArrowheads="1"/>
          </p:cNvSpPr>
          <p:nvPr/>
        </p:nvSpPr>
        <p:spPr bwMode="auto">
          <a:xfrm>
            <a:off x="6086475" y="4729163"/>
            <a:ext cx="3024188" cy="646112"/>
          </a:xfrm>
          <a:prstGeom prst="rect">
            <a:avLst/>
          </a:prstGeom>
          <a:solidFill>
            <a:srgbClr val="FF3300"/>
          </a:solidFill>
          <a:ln w="9525">
            <a:solidFill>
              <a:schemeClr val="tx1"/>
            </a:solidFill>
            <a:miter lim="800000"/>
            <a:headEnd/>
            <a:tailEnd/>
          </a:ln>
        </p:spPr>
        <p:txBody>
          <a:bodyP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lgn="ctr" eaLnBrk="1" hangingPunct="1">
              <a:spcBef>
                <a:spcPct val="0"/>
              </a:spcBef>
              <a:buClrTx/>
              <a:buSzTx/>
              <a:buFontTx/>
              <a:buNone/>
            </a:pPr>
            <a:r>
              <a:rPr lang="zh-CN" altLang="en-US" sz="3600" b="1">
                <a:solidFill>
                  <a:schemeClr val="bg1"/>
                </a:solidFill>
                <a:latin typeface="黑体" pitchFamily="49" charset="-122"/>
                <a:ea typeface="黑体" pitchFamily="49" charset="-122"/>
              </a:rPr>
              <a:t>进一步发展</a:t>
            </a:r>
          </a:p>
        </p:txBody>
      </p:sp>
    </p:spTree>
    <p:extLst>
      <p:ext uri="{BB962C8B-B14F-4D97-AF65-F5344CB8AC3E}">
        <p14:creationId xmlns:p14="http://schemas.microsoft.com/office/powerpoint/2010/main" val="943025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nodeType="clickEffect">
                                  <p:stCondLst>
                                    <p:cond delay="0"/>
                                  </p:stCondLst>
                                  <p:childTnLst>
                                    <p:set>
                                      <p:cBhvr>
                                        <p:cTn id="6" dur="1" fill="hold">
                                          <p:stCondLst>
                                            <p:cond delay="0"/>
                                          </p:stCondLst>
                                        </p:cTn>
                                        <p:tgtEl>
                                          <p:spTgt spid="159937"/>
                                        </p:tgtEl>
                                        <p:attrNameLst>
                                          <p:attrName>style.visibility</p:attrName>
                                        </p:attrNameLst>
                                      </p:cBhvr>
                                      <p:to>
                                        <p:strVal val="visible"/>
                                      </p:to>
                                    </p:set>
                                    <p:animEffect transition="in" filter="strips(downLeft)">
                                      <p:cBhvr>
                                        <p:cTn id="7" dur="500"/>
                                        <p:tgtEl>
                                          <p:spTgt spid="15993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1000"/>
                                        <p:tgtEl>
                                          <p:spTgt spid="3"/>
                                        </p:tgtEl>
                                      </p:cBhvr>
                                    </p:animEffect>
                                    <p:anim calcmode="lin" valueType="num">
                                      <p:cBhvr>
                                        <p:cTn id="27" dur="1000" fill="hold"/>
                                        <p:tgtEl>
                                          <p:spTgt spid="3"/>
                                        </p:tgtEl>
                                        <p:attrNameLst>
                                          <p:attrName>ppt_x</p:attrName>
                                        </p:attrNameLst>
                                      </p:cBhvr>
                                      <p:tavLst>
                                        <p:tav tm="0">
                                          <p:val>
                                            <p:strVal val="#ppt_x"/>
                                          </p:val>
                                        </p:tav>
                                        <p:tav tm="100000">
                                          <p:val>
                                            <p:strVal val="#ppt_x"/>
                                          </p:val>
                                        </p:tav>
                                      </p:tavLst>
                                    </p:anim>
                                    <p:anim calcmode="lin" valueType="num">
                                      <p:cBhvr>
                                        <p:cTn id="2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anim calcmode="lin" valueType="num">
                                      <p:cBhvr>
                                        <p:cTn id="34" dur="1000" fill="hold"/>
                                        <p:tgtEl>
                                          <p:spTgt spid="8"/>
                                        </p:tgtEl>
                                        <p:attrNameLst>
                                          <p:attrName>ppt_x</p:attrName>
                                        </p:attrNameLst>
                                      </p:cBhvr>
                                      <p:tavLst>
                                        <p:tav tm="0">
                                          <p:val>
                                            <p:strVal val="#ppt_x"/>
                                          </p:val>
                                        </p:tav>
                                        <p:tav tm="100000">
                                          <p:val>
                                            <p:strVal val="#ppt_x"/>
                                          </p:val>
                                        </p:tav>
                                      </p:tavLst>
                                    </p:anim>
                                    <p:anim calcmode="lin" valueType="num">
                                      <p:cBhvr>
                                        <p:cTn id="3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1000"/>
                                        <p:tgtEl>
                                          <p:spTgt spid="4"/>
                                        </p:tgtEl>
                                      </p:cBhvr>
                                    </p:animEffect>
                                    <p:anim calcmode="lin" valueType="num">
                                      <p:cBhvr>
                                        <p:cTn id="41" dur="1000" fill="hold"/>
                                        <p:tgtEl>
                                          <p:spTgt spid="4"/>
                                        </p:tgtEl>
                                        <p:attrNameLst>
                                          <p:attrName>ppt_x</p:attrName>
                                        </p:attrNameLst>
                                      </p:cBhvr>
                                      <p:tavLst>
                                        <p:tav tm="0">
                                          <p:val>
                                            <p:strVal val="#ppt_x"/>
                                          </p:val>
                                        </p:tav>
                                        <p:tav tm="100000">
                                          <p:val>
                                            <p:strVal val="#ppt_x"/>
                                          </p:val>
                                        </p:tav>
                                      </p:tavLst>
                                    </p:anim>
                                    <p:anim calcmode="lin" valueType="num">
                                      <p:cBhvr>
                                        <p:cTn id="4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1000"/>
                                        <p:tgtEl>
                                          <p:spTgt spid="13"/>
                                        </p:tgtEl>
                                      </p:cBhvr>
                                    </p:animEffect>
                                    <p:anim calcmode="lin" valueType="num">
                                      <p:cBhvr>
                                        <p:cTn id="48" dur="1000" fill="hold"/>
                                        <p:tgtEl>
                                          <p:spTgt spid="13"/>
                                        </p:tgtEl>
                                        <p:attrNameLst>
                                          <p:attrName>ppt_x</p:attrName>
                                        </p:attrNameLst>
                                      </p:cBhvr>
                                      <p:tavLst>
                                        <p:tav tm="0">
                                          <p:val>
                                            <p:strVal val="#ppt_x"/>
                                          </p:val>
                                        </p:tav>
                                        <p:tav tm="100000">
                                          <p:val>
                                            <p:strVal val="#ppt_x"/>
                                          </p:val>
                                        </p:tav>
                                      </p:tavLst>
                                    </p:anim>
                                    <p:anim calcmode="lin" valueType="num">
                                      <p:cBhvr>
                                        <p:cTn id="4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fade">
                                      <p:cBhvr>
                                        <p:cTn id="54" dur="1000"/>
                                        <p:tgtEl>
                                          <p:spTgt spid="5"/>
                                        </p:tgtEl>
                                      </p:cBhvr>
                                    </p:animEffect>
                                    <p:anim calcmode="lin" valueType="num">
                                      <p:cBhvr>
                                        <p:cTn id="55" dur="1000" fill="hold"/>
                                        <p:tgtEl>
                                          <p:spTgt spid="5"/>
                                        </p:tgtEl>
                                        <p:attrNameLst>
                                          <p:attrName>ppt_x</p:attrName>
                                        </p:attrNameLst>
                                      </p:cBhvr>
                                      <p:tavLst>
                                        <p:tav tm="0">
                                          <p:val>
                                            <p:strVal val="#ppt_x"/>
                                          </p:val>
                                        </p:tav>
                                        <p:tav tm="100000">
                                          <p:val>
                                            <p:strVal val="#ppt_x"/>
                                          </p:val>
                                        </p:tav>
                                      </p:tavLst>
                                    </p:anim>
                                    <p:anim calcmode="lin" valueType="num">
                                      <p:cBhvr>
                                        <p:cTn id="5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1000"/>
                                        <p:tgtEl>
                                          <p:spTgt spid="14"/>
                                        </p:tgtEl>
                                      </p:cBhvr>
                                    </p:animEffect>
                                    <p:anim calcmode="lin" valueType="num">
                                      <p:cBhvr>
                                        <p:cTn id="62" dur="1000" fill="hold"/>
                                        <p:tgtEl>
                                          <p:spTgt spid="14"/>
                                        </p:tgtEl>
                                        <p:attrNameLst>
                                          <p:attrName>ppt_x</p:attrName>
                                        </p:attrNameLst>
                                      </p:cBhvr>
                                      <p:tavLst>
                                        <p:tav tm="0">
                                          <p:val>
                                            <p:strVal val="#ppt_x"/>
                                          </p:val>
                                        </p:tav>
                                        <p:tav tm="100000">
                                          <p:val>
                                            <p:strVal val="#ppt_x"/>
                                          </p:val>
                                        </p:tav>
                                      </p:tavLst>
                                    </p:anim>
                                    <p:anim calcmode="lin" valueType="num">
                                      <p:cBhvr>
                                        <p:cTn id="6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64" fill="hold" nodeType="clickPar">
                      <p:stCondLst>
                        <p:cond delay="indefinite"/>
                      </p:stCondLst>
                      <p:childTnLst>
                        <p:par>
                          <p:cTn id="65" fill="hold" nodeType="withGroup">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fade">
                                      <p:cBhvr>
                                        <p:cTn id="68" dur="1000"/>
                                        <p:tgtEl>
                                          <p:spTgt spid="6"/>
                                        </p:tgtEl>
                                      </p:cBhvr>
                                    </p:animEffect>
                                    <p:anim calcmode="lin" valueType="num">
                                      <p:cBhvr>
                                        <p:cTn id="69" dur="1000" fill="hold"/>
                                        <p:tgtEl>
                                          <p:spTgt spid="6"/>
                                        </p:tgtEl>
                                        <p:attrNameLst>
                                          <p:attrName>ppt_x</p:attrName>
                                        </p:attrNameLst>
                                      </p:cBhvr>
                                      <p:tavLst>
                                        <p:tav tm="0">
                                          <p:val>
                                            <p:strVal val="#ppt_x"/>
                                          </p:val>
                                        </p:tav>
                                        <p:tav tm="100000">
                                          <p:val>
                                            <p:strVal val="#ppt_x"/>
                                          </p:val>
                                        </p:tav>
                                      </p:tavLst>
                                    </p:anim>
                                    <p:anim calcmode="lin" valueType="num">
                                      <p:cBhvr>
                                        <p:cTn id="7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71" fill="hold" nodeType="clickPar">
                      <p:stCondLst>
                        <p:cond delay="indefinite"/>
                      </p:stCondLst>
                      <p:childTnLst>
                        <p:par>
                          <p:cTn id="72" fill="hold" nodeType="withGroup">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fade">
                                      <p:cBhvr>
                                        <p:cTn id="75" dur="1000"/>
                                        <p:tgtEl>
                                          <p:spTgt spid="15"/>
                                        </p:tgtEl>
                                      </p:cBhvr>
                                    </p:animEffect>
                                    <p:anim calcmode="lin" valueType="num">
                                      <p:cBhvr>
                                        <p:cTn id="76" dur="1000" fill="hold"/>
                                        <p:tgtEl>
                                          <p:spTgt spid="15"/>
                                        </p:tgtEl>
                                        <p:attrNameLst>
                                          <p:attrName>ppt_x</p:attrName>
                                        </p:attrNameLst>
                                      </p:cBhvr>
                                      <p:tavLst>
                                        <p:tav tm="0">
                                          <p:val>
                                            <p:strVal val="#ppt_x"/>
                                          </p:val>
                                        </p:tav>
                                        <p:tav tm="100000">
                                          <p:val>
                                            <p:strVal val="#ppt_x"/>
                                          </p:val>
                                        </p:tav>
                                      </p:tavLst>
                                    </p:anim>
                                    <p:anim calcmode="lin" valueType="num">
                                      <p:cBhvr>
                                        <p:cTn id="7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78" fill="hold" nodeType="clickPar">
                      <p:stCondLst>
                        <p:cond delay="indefinite"/>
                      </p:stCondLst>
                      <p:childTnLst>
                        <p:par>
                          <p:cTn id="79" fill="hold" nodeType="withGroup">
                            <p:stCondLst>
                              <p:cond delay="0"/>
                            </p:stCondLst>
                            <p:childTnLst>
                              <p:par>
                                <p:cTn id="80" presetID="53" presetClass="entr" presetSubtype="0" fill="hold" grpId="0" nodeType="clickEffect">
                                  <p:stCondLst>
                                    <p:cond delay="0"/>
                                  </p:stCondLst>
                                  <p:childTnLst>
                                    <p:set>
                                      <p:cBhvr>
                                        <p:cTn id="81" dur="1" fill="hold">
                                          <p:stCondLst>
                                            <p:cond delay="0"/>
                                          </p:stCondLst>
                                        </p:cTn>
                                        <p:tgtEl>
                                          <p:spTgt spid="159932"/>
                                        </p:tgtEl>
                                        <p:attrNameLst>
                                          <p:attrName>style.visibility</p:attrName>
                                        </p:attrNameLst>
                                      </p:cBhvr>
                                      <p:to>
                                        <p:strVal val="visible"/>
                                      </p:to>
                                    </p:set>
                                    <p:anim calcmode="lin" valueType="num">
                                      <p:cBhvr>
                                        <p:cTn id="82" dur="500" fill="hold"/>
                                        <p:tgtEl>
                                          <p:spTgt spid="159932"/>
                                        </p:tgtEl>
                                        <p:attrNameLst>
                                          <p:attrName>ppt_w</p:attrName>
                                        </p:attrNameLst>
                                      </p:cBhvr>
                                      <p:tavLst>
                                        <p:tav tm="0">
                                          <p:val>
                                            <p:fltVal val="0"/>
                                          </p:val>
                                        </p:tav>
                                        <p:tav tm="100000">
                                          <p:val>
                                            <p:strVal val="#ppt_w"/>
                                          </p:val>
                                        </p:tav>
                                      </p:tavLst>
                                    </p:anim>
                                    <p:anim calcmode="lin" valueType="num">
                                      <p:cBhvr>
                                        <p:cTn id="83" dur="500" fill="hold"/>
                                        <p:tgtEl>
                                          <p:spTgt spid="159932"/>
                                        </p:tgtEl>
                                        <p:attrNameLst>
                                          <p:attrName>ppt_h</p:attrName>
                                        </p:attrNameLst>
                                      </p:cBhvr>
                                      <p:tavLst>
                                        <p:tav tm="0">
                                          <p:val>
                                            <p:fltVal val="0"/>
                                          </p:val>
                                        </p:tav>
                                        <p:tav tm="100000">
                                          <p:val>
                                            <p:strVal val="#ppt_h"/>
                                          </p:val>
                                        </p:tav>
                                      </p:tavLst>
                                    </p:anim>
                                    <p:animEffect transition="in" filter="fade">
                                      <p:cBhvr>
                                        <p:cTn id="84" dur="500"/>
                                        <p:tgtEl>
                                          <p:spTgt spid="159932"/>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53" presetClass="entr" presetSubtype="0" fill="hold" grpId="0" nodeType="clickEffect">
                                  <p:stCondLst>
                                    <p:cond delay="0"/>
                                  </p:stCondLst>
                                  <p:childTnLst>
                                    <p:set>
                                      <p:cBhvr>
                                        <p:cTn id="88" dur="1" fill="hold">
                                          <p:stCondLst>
                                            <p:cond delay="0"/>
                                          </p:stCondLst>
                                        </p:cTn>
                                        <p:tgtEl>
                                          <p:spTgt spid="159935"/>
                                        </p:tgtEl>
                                        <p:attrNameLst>
                                          <p:attrName>style.visibility</p:attrName>
                                        </p:attrNameLst>
                                      </p:cBhvr>
                                      <p:to>
                                        <p:strVal val="visible"/>
                                      </p:to>
                                    </p:set>
                                    <p:anim calcmode="lin" valueType="num">
                                      <p:cBhvr>
                                        <p:cTn id="89" dur="500" fill="hold"/>
                                        <p:tgtEl>
                                          <p:spTgt spid="159935"/>
                                        </p:tgtEl>
                                        <p:attrNameLst>
                                          <p:attrName>ppt_w</p:attrName>
                                        </p:attrNameLst>
                                      </p:cBhvr>
                                      <p:tavLst>
                                        <p:tav tm="0">
                                          <p:val>
                                            <p:fltVal val="0"/>
                                          </p:val>
                                        </p:tav>
                                        <p:tav tm="100000">
                                          <p:val>
                                            <p:strVal val="#ppt_w"/>
                                          </p:val>
                                        </p:tav>
                                      </p:tavLst>
                                    </p:anim>
                                    <p:anim calcmode="lin" valueType="num">
                                      <p:cBhvr>
                                        <p:cTn id="90" dur="500" fill="hold"/>
                                        <p:tgtEl>
                                          <p:spTgt spid="159935"/>
                                        </p:tgtEl>
                                        <p:attrNameLst>
                                          <p:attrName>ppt_h</p:attrName>
                                        </p:attrNameLst>
                                      </p:cBhvr>
                                      <p:tavLst>
                                        <p:tav tm="0">
                                          <p:val>
                                            <p:fltVal val="0"/>
                                          </p:val>
                                        </p:tav>
                                        <p:tav tm="100000">
                                          <p:val>
                                            <p:strVal val="#ppt_h"/>
                                          </p:val>
                                        </p:tav>
                                      </p:tavLst>
                                    </p:anim>
                                    <p:animEffect transition="in" filter="fade">
                                      <p:cBhvr>
                                        <p:cTn id="91" dur="500"/>
                                        <p:tgtEl>
                                          <p:spTgt spid="159935"/>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53" presetClass="entr" presetSubtype="0" fill="hold" grpId="0" nodeType="clickEffect">
                                  <p:stCondLst>
                                    <p:cond delay="0"/>
                                  </p:stCondLst>
                                  <p:childTnLst>
                                    <p:set>
                                      <p:cBhvr>
                                        <p:cTn id="95" dur="1" fill="hold">
                                          <p:stCondLst>
                                            <p:cond delay="0"/>
                                          </p:stCondLst>
                                        </p:cTn>
                                        <p:tgtEl>
                                          <p:spTgt spid="159936"/>
                                        </p:tgtEl>
                                        <p:attrNameLst>
                                          <p:attrName>style.visibility</p:attrName>
                                        </p:attrNameLst>
                                      </p:cBhvr>
                                      <p:to>
                                        <p:strVal val="visible"/>
                                      </p:to>
                                    </p:set>
                                    <p:anim calcmode="lin" valueType="num">
                                      <p:cBhvr>
                                        <p:cTn id="96" dur="500" fill="hold"/>
                                        <p:tgtEl>
                                          <p:spTgt spid="159936"/>
                                        </p:tgtEl>
                                        <p:attrNameLst>
                                          <p:attrName>ppt_w</p:attrName>
                                        </p:attrNameLst>
                                      </p:cBhvr>
                                      <p:tavLst>
                                        <p:tav tm="0">
                                          <p:val>
                                            <p:fltVal val="0"/>
                                          </p:val>
                                        </p:tav>
                                        <p:tav tm="100000">
                                          <p:val>
                                            <p:strVal val="#ppt_w"/>
                                          </p:val>
                                        </p:tav>
                                      </p:tavLst>
                                    </p:anim>
                                    <p:anim calcmode="lin" valueType="num">
                                      <p:cBhvr>
                                        <p:cTn id="97" dur="500" fill="hold"/>
                                        <p:tgtEl>
                                          <p:spTgt spid="159936"/>
                                        </p:tgtEl>
                                        <p:attrNameLst>
                                          <p:attrName>ppt_h</p:attrName>
                                        </p:attrNameLst>
                                      </p:cBhvr>
                                      <p:tavLst>
                                        <p:tav tm="0">
                                          <p:val>
                                            <p:fltVal val="0"/>
                                          </p:val>
                                        </p:tav>
                                        <p:tav tm="100000">
                                          <p:val>
                                            <p:strVal val="#ppt_h"/>
                                          </p:val>
                                        </p:tav>
                                      </p:tavLst>
                                    </p:anim>
                                    <p:animEffect transition="in" filter="fade">
                                      <p:cBhvr>
                                        <p:cTn id="98" dur="500"/>
                                        <p:tgtEl>
                                          <p:spTgt spid="159936"/>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53" presetClass="entr" presetSubtype="0" fill="hold" grpId="0" nodeType="clickEffect">
                                  <p:stCondLst>
                                    <p:cond delay="0"/>
                                  </p:stCondLst>
                                  <p:childTnLst>
                                    <p:set>
                                      <p:cBhvr>
                                        <p:cTn id="102" dur="1" fill="hold">
                                          <p:stCondLst>
                                            <p:cond delay="0"/>
                                          </p:stCondLst>
                                        </p:cTn>
                                        <p:tgtEl>
                                          <p:spTgt spid="159939"/>
                                        </p:tgtEl>
                                        <p:attrNameLst>
                                          <p:attrName>style.visibility</p:attrName>
                                        </p:attrNameLst>
                                      </p:cBhvr>
                                      <p:to>
                                        <p:strVal val="visible"/>
                                      </p:to>
                                    </p:set>
                                    <p:anim calcmode="lin" valueType="num">
                                      <p:cBhvr>
                                        <p:cTn id="103" dur="500" fill="hold"/>
                                        <p:tgtEl>
                                          <p:spTgt spid="159939"/>
                                        </p:tgtEl>
                                        <p:attrNameLst>
                                          <p:attrName>ppt_w</p:attrName>
                                        </p:attrNameLst>
                                      </p:cBhvr>
                                      <p:tavLst>
                                        <p:tav tm="0">
                                          <p:val>
                                            <p:fltVal val="0"/>
                                          </p:val>
                                        </p:tav>
                                        <p:tav tm="100000">
                                          <p:val>
                                            <p:strVal val="#ppt_w"/>
                                          </p:val>
                                        </p:tav>
                                      </p:tavLst>
                                    </p:anim>
                                    <p:anim calcmode="lin" valueType="num">
                                      <p:cBhvr>
                                        <p:cTn id="104" dur="500" fill="hold"/>
                                        <p:tgtEl>
                                          <p:spTgt spid="159939"/>
                                        </p:tgtEl>
                                        <p:attrNameLst>
                                          <p:attrName>ppt_h</p:attrName>
                                        </p:attrNameLst>
                                      </p:cBhvr>
                                      <p:tavLst>
                                        <p:tav tm="0">
                                          <p:val>
                                            <p:fltVal val="0"/>
                                          </p:val>
                                        </p:tav>
                                        <p:tav tm="100000">
                                          <p:val>
                                            <p:strVal val="#ppt_h"/>
                                          </p:val>
                                        </p:tav>
                                      </p:tavLst>
                                    </p:anim>
                                    <p:animEffect transition="in" filter="fade">
                                      <p:cBhvr>
                                        <p:cTn id="105" dur="500"/>
                                        <p:tgtEl>
                                          <p:spTgt spid="159939"/>
                                        </p:tgtEl>
                                      </p:cBhvr>
                                    </p:animEffec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53" presetClass="entr" presetSubtype="0" fill="hold" grpId="0" nodeType="clickEffect">
                                  <p:stCondLst>
                                    <p:cond delay="0"/>
                                  </p:stCondLst>
                                  <p:childTnLst>
                                    <p:set>
                                      <p:cBhvr>
                                        <p:cTn id="109" dur="1" fill="hold">
                                          <p:stCondLst>
                                            <p:cond delay="0"/>
                                          </p:stCondLst>
                                        </p:cTn>
                                        <p:tgtEl>
                                          <p:spTgt spid="159940"/>
                                        </p:tgtEl>
                                        <p:attrNameLst>
                                          <p:attrName>style.visibility</p:attrName>
                                        </p:attrNameLst>
                                      </p:cBhvr>
                                      <p:to>
                                        <p:strVal val="visible"/>
                                      </p:to>
                                    </p:set>
                                    <p:anim calcmode="lin" valueType="num">
                                      <p:cBhvr>
                                        <p:cTn id="110" dur="500" fill="hold"/>
                                        <p:tgtEl>
                                          <p:spTgt spid="159940"/>
                                        </p:tgtEl>
                                        <p:attrNameLst>
                                          <p:attrName>ppt_w</p:attrName>
                                        </p:attrNameLst>
                                      </p:cBhvr>
                                      <p:tavLst>
                                        <p:tav tm="0">
                                          <p:val>
                                            <p:fltVal val="0"/>
                                          </p:val>
                                        </p:tav>
                                        <p:tav tm="100000">
                                          <p:val>
                                            <p:strVal val="#ppt_w"/>
                                          </p:val>
                                        </p:tav>
                                      </p:tavLst>
                                    </p:anim>
                                    <p:anim calcmode="lin" valueType="num">
                                      <p:cBhvr>
                                        <p:cTn id="111" dur="500" fill="hold"/>
                                        <p:tgtEl>
                                          <p:spTgt spid="159940"/>
                                        </p:tgtEl>
                                        <p:attrNameLst>
                                          <p:attrName>ppt_h</p:attrName>
                                        </p:attrNameLst>
                                      </p:cBhvr>
                                      <p:tavLst>
                                        <p:tav tm="0">
                                          <p:val>
                                            <p:fltVal val="0"/>
                                          </p:val>
                                        </p:tav>
                                        <p:tav tm="100000">
                                          <p:val>
                                            <p:strVal val="#ppt_h"/>
                                          </p:val>
                                        </p:tav>
                                      </p:tavLst>
                                    </p:anim>
                                    <p:animEffect transition="in" filter="fade">
                                      <p:cBhvr>
                                        <p:cTn id="112" dur="500"/>
                                        <p:tgtEl>
                                          <p:spTgt spid="159940"/>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53" presetClass="entr" presetSubtype="16" fill="hold" nodeType="clickEffect">
                                  <p:stCondLst>
                                    <p:cond delay="0"/>
                                  </p:stCondLst>
                                  <p:childTnLst>
                                    <p:set>
                                      <p:cBhvr>
                                        <p:cTn id="116" dur="1" fill="hold">
                                          <p:stCondLst>
                                            <p:cond delay="0"/>
                                          </p:stCondLst>
                                        </p:cTn>
                                        <p:tgtEl>
                                          <p:spTgt spid="12"/>
                                        </p:tgtEl>
                                        <p:attrNameLst>
                                          <p:attrName>style.visibility</p:attrName>
                                        </p:attrNameLst>
                                      </p:cBhvr>
                                      <p:to>
                                        <p:strVal val="visible"/>
                                      </p:to>
                                    </p:set>
                                    <p:anim calcmode="lin" valueType="num">
                                      <p:cBhvr>
                                        <p:cTn id="117" dur="500" fill="hold"/>
                                        <p:tgtEl>
                                          <p:spTgt spid="12"/>
                                        </p:tgtEl>
                                        <p:attrNameLst>
                                          <p:attrName>ppt_w</p:attrName>
                                        </p:attrNameLst>
                                      </p:cBhvr>
                                      <p:tavLst>
                                        <p:tav tm="0">
                                          <p:val>
                                            <p:fltVal val="0"/>
                                          </p:val>
                                        </p:tav>
                                        <p:tav tm="100000">
                                          <p:val>
                                            <p:strVal val="#ppt_w"/>
                                          </p:val>
                                        </p:tav>
                                      </p:tavLst>
                                    </p:anim>
                                    <p:anim calcmode="lin" valueType="num">
                                      <p:cBhvr>
                                        <p:cTn id="118" dur="500" fill="hold"/>
                                        <p:tgtEl>
                                          <p:spTgt spid="12"/>
                                        </p:tgtEl>
                                        <p:attrNameLst>
                                          <p:attrName>ppt_h</p:attrName>
                                        </p:attrNameLst>
                                      </p:cBhvr>
                                      <p:tavLst>
                                        <p:tav tm="0">
                                          <p:val>
                                            <p:fltVal val="0"/>
                                          </p:val>
                                        </p:tav>
                                        <p:tav tm="100000">
                                          <p:val>
                                            <p:strVal val="#ppt_h"/>
                                          </p:val>
                                        </p:tav>
                                      </p:tavLst>
                                    </p:anim>
                                    <p:animEffect transition="in" filter="fade">
                                      <p:cBhvr>
                                        <p:cTn id="119" dur="500"/>
                                        <p:tgtEl>
                                          <p:spTgt spid="12"/>
                                        </p:tgtEl>
                                      </p:cBhvr>
                                    </p:animEffect>
                                  </p:childTnLst>
                                </p:cTn>
                              </p:par>
                              <p:par>
                                <p:cTn id="120" presetID="53" presetClass="entr" presetSubtype="16" fill="hold" nodeType="withEffect">
                                  <p:stCondLst>
                                    <p:cond delay="0"/>
                                  </p:stCondLst>
                                  <p:childTnLst>
                                    <p:set>
                                      <p:cBhvr>
                                        <p:cTn id="121" dur="1" fill="hold">
                                          <p:stCondLst>
                                            <p:cond delay="0"/>
                                          </p:stCondLst>
                                        </p:cTn>
                                        <p:tgtEl>
                                          <p:spTgt spid="10"/>
                                        </p:tgtEl>
                                        <p:attrNameLst>
                                          <p:attrName>style.visibility</p:attrName>
                                        </p:attrNameLst>
                                      </p:cBhvr>
                                      <p:to>
                                        <p:strVal val="visible"/>
                                      </p:to>
                                    </p:set>
                                    <p:anim calcmode="lin" valueType="num">
                                      <p:cBhvr>
                                        <p:cTn id="122" dur="500" fill="hold"/>
                                        <p:tgtEl>
                                          <p:spTgt spid="10"/>
                                        </p:tgtEl>
                                        <p:attrNameLst>
                                          <p:attrName>ppt_w</p:attrName>
                                        </p:attrNameLst>
                                      </p:cBhvr>
                                      <p:tavLst>
                                        <p:tav tm="0">
                                          <p:val>
                                            <p:fltVal val="0"/>
                                          </p:val>
                                        </p:tav>
                                        <p:tav tm="100000">
                                          <p:val>
                                            <p:strVal val="#ppt_w"/>
                                          </p:val>
                                        </p:tav>
                                      </p:tavLst>
                                    </p:anim>
                                    <p:anim calcmode="lin" valueType="num">
                                      <p:cBhvr>
                                        <p:cTn id="123" dur="500" fill="hold"/>
                                        <p:tgtEl>
                                          <p:spTgt spid="10"/>
                                        </p:tgtEl>
                                        <p:attrNameLst>
                                          <p:attrName>ppt_h</p:attrName>
                                        </p:attrNameLst>
                                      </p:cBhvr>
                                      <p:tavLst>
                                        <p:tav tm="0">
                                          <p:val>
                                            <p:fltVal val="0"/>
                                          </p:val>
                                        </p:tav>
                                        <p:tav tm="100000">
                                          <p:val>
                                            <p:strVal val="#ppt_h"/>
                                          </p:val>
                                        </p:tav>
                                      </p:tavLst>
                                    </p:anim>
                                    <p:animEffect transition="in" filter="fade">
                                      <p:cBhvr>
                                        <p:cTn id="124" dur="500"/>
                                        <p:tgtEl>
                                          <p:spTgt spid="10"/>
                                        </p:tgtEl>
                                      </p:cBhvr>
                                    </p:animEffect>
                                  </p:childTnLst>
                                </p:cTn>
                              </p:par>
                              <p:par>
                                <p:cTn id="125" presetID="53" presetClass="entr" presetSubtype="16" fill="hold" nodeType="withEffect">
                                  <p:stCondLst>
                                    <p:cond delay="0"/>
                                  </p:stCondLst>
                                  <p:childTnLst>
                                    <p:set>
                                      <p:cBhvr>
                                        <p:cTn id="126" dur="1" fill="hold">
                                          <p:stCondLst>
                                            <p:cond delay="0"/>
                                          </p:stCondLst>
                                        </p:cTn>
                                        <p:tgtEl>
                                          <p:spTgt spid="11"/>
                                        </p:tgtEl>
                                        <p:attrNameLst>
                                          <p:attrName>style.visibility</p:attrName>
                                        </p:attrNameLst>
                                      </p:cBhvr>
                                      <p:to>
                                        <p:strVal val="visible"/>
                                      </p:to>
                                    </p:set>
                                    <p:anim calcmode="lin" valueType="num">
                                      <p:cBhvr>
                                        <p:cTn id="127" dur="500" fill="hold"/>
                                        <p:tgtEl>
                                          <p:spTgt spid="11"/>
                                        </p:tgtEl>
                                        <p:attrNameLst>
                                          <p:attrName>ppt_w</p:attrName>
                                        </p:attrNameLst>
                                      </p:cBhvr>
                                      <p:tavLst>
                                        <p:tav tm="0">
                                          <p:val>
                                            <p:fltVal val="0"/>
                                          </p:val>
                                        </p:tav>
                                        <p:tav tm="100000">
                                          <p:val>
                                            <p:strVal val="#ppt_w"/>
                                          </p:val>
                                        </p:tav>
                                      </p:tavLst>
                                    </p:anim>
                                    <p:anim calcmode="lin" valueType="num">
                                      <p:cBhvr>
                                        <p:cTn id="128" dur="500" fill="hold"/>
                                        <p:tgtEl>
                                          <p:spTgt spid="11"/>
                                        </p:tgtEl>
                                        <p:attrNameLst>
                                          <p:attrName>ppt_h</p:attrName>
                                        </p:attrNameLst>
                                      </p:cBhvr>
                                      <p:tavLst>
                                        <p:tav tm="0">
                                          <p:val>
                                            <p:fltVal val="0"/>
                                          </p:val>
                                        </p:tav>
                                        <p:tav tm="100000">
                                          <p:val>
                                            <p:strVal val="#ppt_h"/>
                                          </p:val>
                                        </p:tav>
                                      </p:tavLst>
                                    </p:anim>
                                    <p:animEffect transition="in" filter="fade">
                                      <p:cBhvr>
                                        <p:cTn id="1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13" grpId="0"/>
      <p:bldP spid="14" grpId="0"/>
      <p:bldP spid="15" grpId="0"/>
      <p:bldP spid="159932" grpId="0" animBg="1"/>
      <p:bldP spid="159935" grpId="0" animBg="1"/>
      <p:bldP spid="159936" grpId="0" animBg="1"/>
      <p:bldP spid="159939" grpId="0" animBg="1"/>
      <p:bldP spid="159940"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56" name="Text Box 92"/>
          <p:cNvSpPr txBox="1">
            <a:spLocks noChangeArrowheads="1"/>
          </p:cNvSpPr>
          <p:nvPr/>
        </p:nvSpPr>
        <p:spPr bwMode="auto">
          <a:xfrm>
            <a:off x="5435600" y="3457575"/>
            <a:ext cx="316865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buFont typeface="Wingdings" pitchFamily="2" charset="2"/>
              <a:buNone/>
            </a:pPr>
            <a:r>
              <a:rPr lang="zh-CN" altLang="en-US" sz="2400">
                <a:solidFill>
                  <a:srgbClr val="FF0000"/>
                </a:solidFill>
                <a:latin typeface="黑体" pitchFamily="49" charset="-122"/>
                <a:ea typeface="黑体" pitchFamily="49" charset="-122"/>
              </a:rPr>
              <a:t>农村包围城市</a:t>
            </a:r>
          </a:p>
        </p:txBody>
      </p:sp>
      <p:sp>
        <p:nvSpPr>
          <p:cNvPr id="23555" name="Text Box 2"/>
          <p:cNvSpPr txBox="1">
            <a:spLocks noChangeArrowheads="1"/>
          </p:cNvSpPr>
          <p:nvPr/>
        </p:nvSpPr>
        <p:spPr bwMode="auto">
          <a:xfrm>
            <a:off x="611188" y="217488"/>
            <a:ext cx="8208962" cy="151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10000"/>
              </a:spcBef>
              <a:buClrTx/>
              <a:buSzTx/>
              <a:buFontTx/>
              <a:buNone/>
            </a:pPr>
            <a:r>
              <a:rPr lang="zh-CN" altLang="en-US" sz="4400" b="1" dirty="0" smtClean="0">
                <a:solidFill>
                  <a:srgbClr val="FF0000"/>
                </a:solidFill>
                <a:ea typeface="黑体" pitchFamily="49" charset="-122"/>
              </a:rPr>
              <a:t>走</a:t>
            </a:r>
            <a:r>
              <a:rPr lang="zh-CN" altLang="en-US" sz="4400" b="1" dirty="0">
                <a:solidFill>
                  <a:srgbClr val="FF0000"/>
                </a:solidFill>
                <a:ea typeface="黑体" pitchFamily="49" charset="-122"/>
              </a:rPr>
              <a:t>自己的路</a:t>
            </a:r>
            <a:r>
              <a:rPr lang="en-US" altLang="zh-CN" sz="2800" dirty="0">
                <a:solidFill>
                  <a:srgbClr val="FF0000"/>
                </a:solidFill>
                <a:ea typeface="黑体" pitchFamily="49" charset="-122"/>
              </a:rPr>
              <a:t>——</a:t>
            </a:r>
            <a:r>
              <a:rPr lang="zh-CN" altLang="en-US" sz="2800" dirty="0">
                <a:solidFill>
                  <a:srgbClr val="FF0000"/>
                </a:solidFill>
                <a:ea typeface="黑体" pitchFamily="49" charset="-122"/>
              </a:rPr>
              <a:t>马克思主义中国化</a:t>
            </a:r>
          </a:p>
          <a:p>
            <a:pPr eaLnBrk="1" hangingPunct="1">
              <a:spcBef>
                <a:spcPct val="10000"/>
              </a:spcBef>
              <a:buClrTx/>
              <a:buSzTx/>
              <a:buFontTx/>
              <a:buNone/>
            </a:pPr>
            <a:endParaRPr lang="en-US" altLang="zh-CN" sz="4400" b="1" dirty="0">
              <a:solidFill>
                <a:srgbClr val="FF0000"/>
              </a:solidFill>
              <a:ea typeface="黑体" pitchFamily="49" charset="-122"/>
            </a:endParaRPr>
          </a:p>
        </p:txBody>
      </p:sp>
      <p:sp>
        <p:nvSpPr>
          <p:cNvPr id="23556" name="Text Box 3"/>
          <p:cNvSpPr txBox="1">
            <a:spLocks noChangeArrowheads="1"/>
          </p:cNvSpPr>
          <p:nvPr/>
        </p:nvSpPr>
        <p:spPr bwMode="auto">
          <a:xfrm>
            <a:off x="395288" y="996950"/>
            <a:ext cx="86058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r>
              <a:rPr lang="en-US" altLang="zh-CN" sz="2800" b="1">
                <a:solidFill>
                  <a:srgbClr val="FF0000"/>
                </a:solidFill>
                <a:latin typeface="黑体" pitchFamily="49" charset="-122"/>
                <a:ea typeface="黑体" pitchFamily="49" charset="-122"/>
              </a:rPr>
              <a:t> 2</a:t>
            </a:r>
            <a:r>
              <a:rPr lang="zh-CN" altLang="en-US" sz="2800" b="1">
                <a:solidFill>
                  <a:srgbClr val="FF0000"/>
                </a:solidFill>
                <a:latin typeface="黑体" pitchFamily="49" charset="-122"/>
                <a:ea typeface="黑体" pitchFamily="49" charset="-122"/>
              </a:rPr>
              <a:t>、国共十年对峙时期毛泽东进行了哪些探索？</a:t>
            </a:r>
          </a:p>
        </p:txBody>
      </p:sp>
      <p:sp>
        <p:nvSpPr>
          <p:cNvPr id="23557" name="Text Box 4"/>
          <p:cNvSpPr txBox="1">
            <a:spLocks noChangeArrowheads="1"/>
          </p:cNvSpPr>
          <p:nvPr/>
        </p:nvSpPr>
        <p:spPr bwMode="auto">
          <a:xfrm>
            <a:off x="611188" y="1597025"/>
            <a:ext cx="8353425"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50000"/>
              </a:spcBef>
              <a:buClrTx/>
              <a:buSzTx/>
              <a:buFontTx/>
              <a:buNone/>
            </a:pPr>
            <a:r>
              <a:rPr lang="en-US" altLang="zh-CN" sz="2400" b="1">
                <a:solidFill>
                  <a:srgbClr val="0000FF"/>
                </a:solidFill>
                <a:latin typeface="仿宋_GB2312" pitchFamily="49" charset="-122"/>
                <a:ea typeface="仿宋_GB2312" pitchFamily="49" charset="-122"/>
              </a:rPr>
              <a:t>■ </a:t>
            </a:r>
            <a:r>
              <a:rPr lang="zh-CN" altLang="en-US" sz="2400" b="1">
                <a:solidFill>
                  <a:srgbClr val="0000FF"/>
                </a:solidFill>
                <a:latin typeface="仿宋_GB2312" pitchFamily="49" charset="-122"/>
                <a:ea typeface="仿宋_GB2312" pitchFamily="49" charset="-122"/>
              </a:rPr>
              <a:t>创建井冈山等革命根据地 </a:t>
            </a:r>
          </a:p>
          <a:p>
            <a:pPr eaLnBrk="1" hangingPunct="1">
              <a:spcBef>
                <a:spcPct val="50000"/>
              </a:spcBef>
              <a:buClrTx/>
              <a:buSzTx/>
              <a:buFontTx/>
              <a:buNone/>
            </a:pPr>
            <a:r>
              <a:rPr lang="zh-CN" altLang="en-US" sz="2400" b="1">
                <a:solidFill>
                  <a:srgbClr val="0000FF"/>
                </a:solidFill>
                <a:latin typeface="仿宋_GB2312" pitchFamily="49" charset="-122"/>
                <a:ea typeface="仿宋_GB2312" pitchFamily="49" charset="-122"/>
              </a:rPr>
              <a:t>■ 中国特色的革命道路：</a:t>
            </a:r>
            <a:r>
              <a:rPr lang="zh-CN" altLang="en-US" sz="2400" b="1">
                <a:solidFill>
                  <a:srgbClr val="0000FF"/>
                </a:solidFill>
                <a:ea typeface="仿宋_GB2312" pitchFamily="49" charset="-122"/>
              </a:rPr>
              <a:t>“</a:t>
            </a:r>
            <a:r>
              <a:rPr lang="zh-CN" altLang="en-US" sz="2400" b="1">
                <a:solidFill>
                  <a:srgbClr val="0000FF"/>
                </a:solidFill>
                <a:latin typeface="仿宋_GB2312" pitchFamily="49" charset="-122"/>
                <a:ea typeface="仿宋_GB2312" pitchFamily="49" charset="-122"/>
              </a:rPr>
              <a:t>农村包围城市，武装夺取政权</a:t>
            </a:r>
            <a:r>
              <a:rPr lang="zh-CN" altLang="en-US" sz="2400" b="1">
                <a:solidFill>
                  <a:srgbClr val="0000FF"/>
                </a:solidFill>
                <a:ea typeface="仿宋_GB2312" pitchFamily="49" charset="-122"/>
              </a:rPr>
              <a:t>”</a:t>
            </a:r>
            <a:endParaRPr lang="zh-CN" altLang="en-US" sz="2400" b="1">
              <a:solidFill>
                <a:srgbClr val="0000FF"/>
              </a:solidFill>
              <a:latin typeface="仿宋_GB2312" pitchFamily="49" charset="-122"/>
              <a:ea typeface="仿宋_GB2312" pitchFamily="49" charset="-122"/>
            </a:endParaRPr>
          </a:p>
        </p:txBody>
      </p:sp>
      <p:sp>
        <p:nvSpPr>
          <p:cNvPr id="36882" name="Text Box 18"/>
          <p:cNvSpPr txBox="1">
            <a:spLocks noChangeArrowheads="1"/>
          </p:cNvSpPr>
          <p:nvPr/>
        </p:nvSpPr>
        <p:spPr bwMode="auto">
          <a:xfrm>
            <a:off x="1476375" y="2597150"/>
            <a:ext cx="575945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algn="ctr" eaLnBrk="1" hangingPunct="1">
              <a:spcBef>
                <a:spcPct val="50000"/>
              </a:spcBef>
              <a:buClrTx/>
              <a:buSzTx/>
              <a:buFontTx/>
              <a:buNone/>
            </a:pPr>
            <a:r>
              <a:rPr lang="zh-CN" altLang="en-US" sz="2400" b="1">
                <a:solidFill>
                  <a:srgbClr val="FF0000"/>
                </a:solidFill>
              </a:rPr>
              <a:t>俄中两国革命道路比较</a:t>
            </a:r>
          </a:p>
        </p:txBody>
      </p:sp>
      <p:graphicFrame>
        <p:nvGraphicFramePr>
          <p:cNvPr id="36959" name="Group 95"/>
          <p:cNvGraphicFramePr>
            <a:graphicFrameLocks noGrp="1"/>
          </p:cNvGraphicFramePr>
          <p:nvPr>
            <p:ph/>
          </p:nvPr>
        </p:nvGraphicFramePr>
        <p:xfrm>
          <a:off x="755650" y="3097213"/>
          <a:ext cx="7991475" cy="1903413"/>
        </p:xfrm>
        <a:graphic>
          <a:graphicData uri="http://schemas.openxmlformats.org/drawingml/2006/table">
            <a:tbl>
              <a:tblPr/>
              <a:tblGrid>
                <a:gridCol w="2054225"/>
                <a:gridCol w="2511425"/>
                <a:gridCol w="3425825"/>
              </a:tblGrid>
              <a:tr h="380984">
                <a:tc>
                  <a:txBody>
                    <a:bodyPr/>
                    <a:lstStyle>
                      <a:lvl1pPr>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344488">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671513">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023938">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1341438">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17986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2558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27130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1702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smtClean="0">
                          <a:ln>
                            <a:noFill/>
                          </a:ln>
                          <a:solidFill>
                            <a:srgbClr val="FF0000"/>
                          </a:solidFill>
                          <a:effectLst/>
                          <a:latin typeface="黑体" pitchFamily="2" charset="-122"/>
                          <a:ea typeface="黑体" pitchFamily="2" charset="-122"/>
                        </a:rPr>
                        <a:t>国    家  </a:t>
                      </a:r>
                    </a:p>
                  </a:txBody>
                  <a:tcPr marT="38092" marB="38092"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344488">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671513">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023938">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1341438">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17986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2558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27130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1702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smtClean="0">
                          <a:ln>
                            <a:noFill/>
                          </a:ln>
                          <a:solidFill>
                            <a:srgbClr val="FF0000"/>
                          </a:solidFill>
                          <a:effectLst/>
                          <a:latin typeface="黑体" pitchFamily="2" charset="-122"/>
                          <a:ea typeface="黑体" pitchFamily="2" charset="-122"/>
                        </a:rPr>
                        <a:t>俄     国</a:t>
                      </a:r>
                    </a:p>
                  </a:txBody>
                  <a:tcPr marT="38092" marB="38092"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344488">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671513">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023938">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1341438">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17986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2558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27130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1702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smtClean="0">
                          <a:ln>
                            <a:noFill/>
                          </a:ln>
                          <a:solidFill>
                            <a:srgbClr val="FF0000"/>
                          </a:solidFill>
                          <a:effectLst/>
                          <a:latin typeface="黑体" pitchFamily="2" charset="-122"/>
                          <a:ea typeface="黑体" pitchFamily="2" charset="-122"/>
                        </a:rPr>
                        <a:t>中      国</a:t>
                      </a:r>
                    </a:p>
                  </a:txBody>
                  <a:tcPr marT="38092" marB="38092"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r>
              <a:tr h="400762">
                <a:tc>
                  <a:txBody>
                    <a:bodyPr/>
                    <a:lstStyle>
                      <a:lvl1pPr>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344488">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671513">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023938">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1341438">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17986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2558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27130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1702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smtClean="0">
                          <a:ln>
                            <a:noFill/>
                          </a:ln>
                          <a:solidFill>
                            <a:srgbClr val="FF0000"/>
                          </a:solidFill>
                          <a:effectLst/>
                          <a:latin typeface="黑体" pitchFamily="2" charset="-122"/>
                          <a:ea typeface="黑体" pitchFamily="2" charset="-122"/>
                        </a:rPr>
                        <a:t>革命道路</a:t>
                      </a:r>
                    </a:p>
                  </a:txBody>
                  <a:tcPr marT="38092" marB="38092"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344488">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671513">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023938">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1341438">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17986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2558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27130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1702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smtClean="0">
                          <a:ln>
                            <a:noFill/>
                          </a:ln>
                          <a:solidFill>
                            <a:srgbClr val="FF0000"/>
                          </a:solidFill>
                          <a:effectLst/>
                          <a:latin typeface="黑体" pitchFamily="2" charset="-122"/>
                          <a:ea typeface="黑体" pitchFamily="2" charset="-122"/>
                        </a:rPr>
                        <a:t>城市中心论</a:t>
                      </a:r>
                    </a:p>
                  </a:txBody>
                  <a:tcPr marT="38092" marB="38092"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344488">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671513">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023938">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1341438">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17986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2558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27130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1702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000" b="0" i="0" u="none" strike="noStrike" cap="none" normalizeH="0" baseline="0" smtClean="0">
                        <a:ln>
                          <a:noFill/>
                        </a:ln>
                        <a:solidFill>
                          <a:srgbClr val="FF0000"/>
                        </a:solidFill>
                        <a:effectLst/>
                        <a:latin typeface="黑体" pitchFamily="2" charset="-122"/>
                        <a:ea typeface="黑体" pitchFamily="2" charset="-122"/>
                      </a:endParaRPr>
                    </a:p>
                  </a:txBody>
                  <a:tcPr marT="38092" marB="38092"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r>
              <a:tr h="380984">
                <a:tc>
                  <a:txBody>
                    <a:bodyPr/>
                    <a:lstStyle>
                      <a:lvl1pPr>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344488">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671513">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023938">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1341438">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17986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2558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27130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1702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smtClean="0">
                          <a:ln>
                            <a:noFill/>
                          </a:ln>
                          <a:solidFill>
                            <a:srgbClr val="FF0000"/>
                          </a:solidFill>
                          <a:effectLst/>
                          <a:latin typeface="黑体" pitchFamily="2" charset="-122"/>
                          <a:ea typeface="黑体" pitchFamily="2" charset="-122"/>
                        </a:rPr>
                        <a:t>时代背景</a:t>
                      </a:r>
                    </a:p>
                  </a:txBody>
                  <a:tcPr marT="38092" marB="38092"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344488">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671513">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023938">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1341438">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17986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2558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27130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1702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smtClean="0">
                          <a:ln>
                            <a:noFill/>
                          </a:ln>
                          <a:solidFill>
                            <a:srgbClr val="FF0000"/>
                          </a:solidFill>
                          <a:effectLst/>
                          <a:latin typeface="黑体" pitchFamily="2" charset="-122"/>
                          <a:ea typeface="黑体" pitchFamily="2" charset="-122"/>
                        </a:rPr>
                        <a:t>一战</a:t>
                      </a:r>
                    </a:p>
                  </a:txBody>
                  <a:tcPr marT="38092" marB="38092"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344488">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671513">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023938">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1341438">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17986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2558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27130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1702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000" b="0" i="0" u="none" strike="noStrike" cap="none" normalizeH="0" baseline="0" smtClean="0">
                        <a:ln>
                          <a:noFill/>
                        </a:ln>
                        <a:solidFill>
                          <a:srgbClr val="FF0000"/>
                        </a:solidFill>
                        <a:effectLst/>
                        <a:latin typeface="黑体" pitchFamily="2" charset="-122"/>
                        <a:ea typeface="黑体" pitchFamily="2" charset="-122"/>
                      </a:endParaRPr>
                    </a:p>
                  </a:txBody>
                  <a:tcPr marT="38092" marB="38092"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r>
              <a:tr h="740683">
                <a:tc>
                  <a:txBody>
                    <a:bodyPr/>
                    <a:lstStyle>
                      <a:lvl1pPr>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344488">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671513">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023938">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1341438">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17986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2558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27130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1702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smtClean="0">
                          <a:ln>
                            <a:noFill/>
                          </a:ln>
                          <a:solidFill>
                            <a:srgbClr val="FF0000"/>
                          </a:solidFill>
                          <a:effectLst/>
                          <a:latin typeface="黑体" pitchFamily="2" charset="-122"/>
                          <a:ea typeface="黑体" pitchFamily="2" charset="-122"/>
                        </a:rPr>
                        <a:t>敌人力量</a:t>
                      </a:r>
                    </a:p>
                  </a:txBody>
                  <a:tcPr marT="38092" marB="38092"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344488">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671513">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023938">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1341438">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17986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2558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27130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1702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smtClean="0">
                          <a:ln>
                            <a:noFill/>
                          </a:ln>
                          <a:solidFill>
                            <a:srgbClr val="FF0000"/>
                          </a:solidFill>
                          <a:effectLst/>
                          <a:latin typeface="黑体" pitchFamily="2" charset="-122"/>
                          <a:ea typeface="黑体" pitchFamily="2" charset="-122"/>
                        </a:rPr>
                        <a:t>城市力量薄弱</a:t>
                      </a:r>
                    </a:p>
                  </a:txBody>
                  <a:tcPr marT="38092" marB="38092"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344488">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671513">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023938">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1341438">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17986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2558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27130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170238" fontAlgn="base">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000" b="0" i="0" u="none" strike="noStrike" cap="none" normalizeH="0" baseline="0" smtClean="0">
                        <a:ln>
                          <a:noFill/>
                        </a:ln>
                        <a:solidFill>
                          <a:srgbClr val="FF0000"/>
                        </a:solidFill>
                        <a:effectLst/>
                        <a:latin typeface="黑体" pitchFamily="2" charset="-122"/>
                        <a:ea typeface="黑体" pitchFamily="2" charset="-122"/>
                      </a:endParaRPr>
                    </a:p>
                  </a:txBody>
                  <a:tcPr marT="38092" marB="38092"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r>
            </a:tbl>
          </a:graphicData>
        </a:graphic>
      </p:graphicFrame>
      <p:sp>
        <p:nvSpPr>
          <p:cNvPr id="36954" name="Rectangle 90"/>
          <p:cNvSpPr>
            <a:spLocks noChangeArrowheads="1"/>
          </p:cNvSpPr>
          <p:nvPr/>
        </p:nvSpPr>
        <p:spPr bwMode="auto">
          <a:xfrm>
            <a:off x="755650" y="2678113"/>
            <a:ext cx="7993063" cy="2398712"/>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0"/>
              </a:spcBef>
              <a:buClrTx/>
              <a:buSzTx/>
              <a:buFontTx/>
              <a:buNone/>
            </a:pPr>
            <a:endParaRPr lang="zh-CN" altLang="en-US" sz="1800"/>
          </a:p>
        </p:txBody>
      </p:sp>
      <p:sp>
        <p:nvSpPr>
          <p:cNvPr id="36955" name="Text Box 91"/>
          <p:cNvSpPr txBox="1">
            <a:spLocks noChangeArrowheads="1"/>
          </p:cNvSpPr>
          <p:nvPr/>
        </p:nvSpPr>
        <p:spPr bwMode="auto">
          <a:xfrm>
            <a:off x="898525" y="2917825"/>
            <a:ext cx="7777163" cy="206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spcBef>
                <a:spcPct val="50000"/>
              </a:spcBef>
              <a:buClrTx/>
              <a:buSzTx/>
              <a:buFontTx/>
              <a:buNone/>
            </a:pPr>
            <a:r>
              <a:rPr lang="zh-CN" altLang="en-US" sz="3200">
                <a:solidFill>
                  <a:srgbClr val="FFFF00"/>
                </a:solidFill>
                <a:ea typeface="黑体" pitchFamily="49" charset="-122"/>
              </a:rPr>
              <a:t>突破了俄国“城市中心论”革命模式</a:t>
            </a:r>
          </a:p>
          <a:p>
            <a:pPr eaLnBrk="1" hangingPunct="1">
              <a:spcBef>
                <a:spcPct val="50000"/>
              </a:spcBef>
              <a:buClrTx/>
              <a:buSzTx/>
              <a:buFontTx/>
              <a:buNone/>
            </a:pPr>
            <a:r>
              <a:rPr lang="zh-CN" altLang="en-US" sz="3200">
                <a:solidFill>
                  <a:srgbClr val="FFFF00"/>
                </a:solidFill>
                <a:ea typeface="黑体" pitchFamily="49" charset="-122"/>
              </a:rPr>
              <a:t>标志着中国特色革命道路的开创</a:t>
            </a:r>
          </a:p>
          <a:p>
            <a:pPr eaLnBrk="1" hangingPunct="1">
              <a:spcBef>
                <a:spcPct val="50000"/>
              </a:spcBef>
              <a:buClrTx/>
              <a:buSzTx/>
              <a:buFontTx/>
              <a:buNone/>
            </a:pPr>
            <a:r>
              <a:rPr lang="zh-CN" altLang="en-US" sz="3200">
                <a:solidFill>
                  <a:srgbClr val="FFFF00"/>
                </a:solidFill>
                <a:ea typeface="黑体" pitchFamily="49" charset="-122"/>
              </a:rPr>
              <a:t>标志着毛泽东思想的形成</a:t>
            </a:r>
          </a:p>
        </p:txBody>
      </p:sp>
      <p:sp>
        <p:nvSpPr>
          <p:cNvPr id="36957" name="Text Box 93"/>
          <p:cNvSpPr txBox="1">
            <a:spLocks noChangeArrowheads="1"/>
          </p:cNvSpPr>
          <p:nvPr/>
        </p:nvSpPr>
        <p:spPr bwMode="auto">
          <a:xfrm>
            <a:off x="5435600" y="3856038"/>
            <a:ext cx="316865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buFont typeface="Wingdings" pitchFamily="2" charset="2"/>
              <a:buNone/>
            </a:pPr>
            <a:r>
              <a:rPr lang="zh-CN" altLang="en-US" sz="2400">
                <a:solidFill>
                  <a:srgbClr val="FF0000"/>
                </a:solidFill>
                <a:latin typeface="黑体" pitchFamily="49" charset="-122"/>
                <a:ea typeface="黑体" pitchFamily="49" charset="-122"/>
              </a:rPr>
              <a:t>半殖民地半封建社会</a:t>
            </a:r>
          </a:p>
        </p:txBody>
      </p:sp>
      <p:sp>
        <p:nvSpPr>
          <p:cNvPr id="36958" name="Text Box 94"/>
          <p:cNvSpPr txBox="1">
            <a:spLocks noChangeArrowheads="1"/>
          </p:cNvSpPr>
          <p:nvPr/>
        </p:nvSpPr>
        <p:spPr bwMode="auto">
          <a:xfrm>
            <a:off x="5435600" y="4237038"/>
            <a:ext cx="3168650" cy="90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SzPct val="65000"/>
              <a:buFont typeface="Wingdings" pitchFamily="2" charset="2"/>
              <a:buChar char="n"/>
              <a:defRPr sz="3000">
                <a:solidFill>
                  <a:schemeClr val="tx1"/>
                </a:solidFill>
                <a:latin typeface="Arial" charset="0"/>
                <a:ea typeface="宋体"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charset="0"/>
                <a:ea typeface="宋体"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charset="0"/>
                <a:ea typeface="宋体"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charset="0"/>
                <a:ea typeface="宋体"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ea typeface="宋体" charset="-122"/>
              </a:defRPr>
            </a:lvl9pPr>
          </a:lstStyle>
          <a:p>
            <a:pPr eaLnBrk="1" hangingPunct="1">
              <a:buFont typeface="Wingdings" pitchFamily="2" charset="2"/>
              <a:buNone/>
            </a:pPr>
            <a:r>
              <a:rPr lang="zh-CN" altLang="en-US" sz="2400">
                <a:solidFill>
                  <a:srgbClr val="FF0000"/>
                </a:solidFill>
                <a:latin typeface="黑体" pitchFamily="49" charset="-122"/>
                <a:ea typeface="黑体" pitchFamily="49" charset="-122"/>
              </a:rPr>
              <a:t>城市力量强大</a:t>
            </a:r>
          </a:p>
          <a:p>
            <a:pPr eaLnBrk="1" hangingPunct="1">
              <a:buFont typeface="Wingdings" pitchFamily="2" charset="2"/>
              <a:buNone/>
            </a:pPr>
            <a:r>
              <a:rPr lang="zh-CN" altLang="en-US" sz="2400">
                <a:solidFill>
                  <a:srgbClr val="FF0000"/>
                </a:solidFill>
                <a:latin typeface="黑体" pitchFamily="49" charset="-122"/>
                <a:ea typeface="黑体" pitchFamily="49" charset="-122"/>
              </a:rPr>
              <a:t>农村力量薄弱</a:t>
            </a:r>
          </a:p>
        </p:txBody>
      </p:sp>
    </p:spTree>
    <p:extLst>
      <p:ext uri="{BB962C8B-B14F-4D97-AF65-F5344CB8AC3E}">
        <p14:creationId xmlns:p14="http://schemas.microsoft.com/office/powerpoint/2010/main" val="803083964"/>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6959"/>
                                        </p:tgtEl>
                                        <p:attrNameLst>
                                          <p:attrName>style.visibility</p:attrName>
                                        </p:attrNameLst>
                                      </p:cBhvr>
                                      <p:to>
                                        <p:strVal val="visible"/>
                                      </p:to>
                                    </p:set>
                                    <p:anim calcmode="lin" valueType="num">
                                      <p:cBhvr additive="base">
                                        <p:cTn id="7" dur="500" fill="hold"/>
                                        <p:tgtEl>
                                          <p:spTgt spid="36959"/>
                                        </p:tgtEl>
                                        <p:attrNameLst>
                                          <p:attrName>ppt_x</p:attrName>
                                        </p:attrNameLst>
                                      </p:cBhvr>
                                      <p:tavLst>
                                        <p:tav tm="0">
                                          <p:val>
                                            <p:strVal val="#ppt_x"/>
                                          </p:val>
                                        </p:tav>
                                        <p:tav tm="100000">
                                          <p:val>
                                            <p:strVal val="#ppt_x"/>
                                          </p:val>
                                        </p:tav>
                                      </p:tavLst>
                                    </p:anim>
                                    <p:anim calcmode="lin" valueType="num">
                                      <p:cBhvr additive="base">
                                        <p:cTn id="8" dur="500" fill="hold"/>
                                        <p:tgtEl>
                                          <p:spTgt spid="3695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6882"/>
                                        </p:tgtEl>
                                        <p:attrNameLst>
                                          <p:attrName>style.visibility</p:attrName>
                                        </p:attrNameLst>
                                      </p:cBhvr>
                                      <p:to>
                                        <p:strVal val="visible"/>
                                      </p:to>
                                    </p:set>
                                    <p:anim calcmode="lin" valueType="num">
                                      <p:cBhvr additive="base">
                                        <p:cTn id="11" dur="500" fill="hold"/>
                                        <p:tgtEl>
                                          <p:spTgt spid="36882"/>
                                        </p:tgtEl>
                                        <p:attrNameLst>
                                          <p:attrName>ppt_x</p:attrName>
                                        </p:attrNameLst>
                                      </p:cBhvr>
                                      <p:tavLst>
                                        <p:tav tm="0">
                                          <p:val>
                                            <p:strVal val="#ppt_x"/>
                                          </p:val>
                                        </p:tav>
                                        <p:tav tm="100000">
                                          <p:val>
                                            <p:strVal val="#ppt_x"/>
                                          </p:val>
                                        </p:tav>
                                      </p:tavLst>
                                    </p:anim>
                                    <p:anim calcmode="lin" valueType="num">
                                      <p:cBhvr additive="base">
                                        <p:cTn id="12" dur="500" fill="hold"/>
                                        <p:tgtEl>
                                          <p:spTgt spid="36882"/>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6956"/>
                                        </p:tgtEl>
                                        <p:attrNameLst>
                                          <p:attrName>style.visibility</p:attrName>
                                        </p:attrNameLst>
                                      </p:cBhvr>
                                      <p:to>
                                        <p:strVal val="visible"/>
                                      </p:to>
                                    </p:set>
                                    <p:anim calcmode="lin" valueType="num">
                                      <p:cBhvr additive="base">
                                        <p:cTn id="17" dur="500" fill="hold"/>
                                        <p:tgtEl>
                                          <p:spTgt spid="36956"/>
                                        </p:tgtEl>
                                        <p:attrNameLst>
                                          <p:attrName>ppt_x</p:attrName>
                                        </p:attrNameLst>
                                      </p:cBhvr>
                                      <p:tavLst>
                                        <p:tav tm="0">
                                          <p:val>
                                            <p:strVal val="#ppt_x"/>
                                          </p:val>
                                        </p:tav>
                                        <p:tav tm="100000">
                                          <p:val>
                                            <p:strVal val="#ppt_x"/>
                                          </p:val>
                                        </p:tav>
                                      </p:tavLst>
                                    </p:anim>
                                    <p:anim calcmode="lin" valueType="num">
                                      <p:cBhvr additive="base">
                                        <p:cTn id="18" dur="500" fill="hold"/>
                                        <p:tgtEl>
                                          <p:spTgt spid="36956"/>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6957"/>
                                        </p:tgtEl>
                                        <p:attrNameLst>
                                          <p:attrName>style.visibility</p:attrName>
                                        </p:attrNameLst>
                                      </p:cBhvr>
                                      <p:to>
                                        <p:strVal val="visible"/>
                                      </p:to>
                                    </p:set>
                                    <p:anim calcmode="lin" valueType="num">
                                      <p:cBhvr additive="base">
                                        <p:cTn id="23" dur="500" fill="hold"/>
                                        <p:tgtEl>
                                          <p:spTgt spid="36957"/>
                                        </p:tgtEl>
                                        <p:attrNameLst>
                                          <p:attrName>ppt_x</p:attrName>
                                        </p:attrNameLst>
                                      </p:cBhvr>
                                      <p:tavLst>
                                        <p:tav tm="0">
                                          <p:val>
                                            <p:strVal val="#ppt_x"/>
                                          </p:val>
                                        </p:tav>
                                        <p:tav tm="100000">
                                          <p:val>
                                            <p:strVal val="#ppt_x"/>
                                          </p:val>
                                        </p:tav>
                                      </p:tavLst>
                                    </p:anim>
                                    <p:anim calcmode="lin" valueType="num">
                                      <p:cBhvr additive="base">
                                        <p:cTn id="24" dur="500" fill="hold"/>
                                        <p:tgtEl>
                                          <p:spTgt spid="36957"/>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6958"/>
                                        </p:tgtEl>
                                        <p:attrNameLst>
                                          <p:attrName>style.visibility</p:attrName>
                                        </p:attrNameLst>
                                      </p:cBhvr>
                                      <p:to>
                                        <p:strVal val="visible"/>
                                      </p:to>
                                    </p:set>
                                    <p:anim calcmode="lin" valueType="num">
                                      <p:cBhvr additive="base">
                                        <p:cTn id="29" dur="500" fill="hold"/>
                                        <p:tgtEl>
                                          <p:spTgt spid="36958"/>
                                        </p:tgtEl>
                                        <p:attrNameLst>
                                          <p:attrName>ppt_x</p:attrName>
                                        </p:attrNameLst>
                                      </p:cBhvr>
                                      <p:tavLst>
                                        <p:tav tm="0">
                                          <p:val>
                                            <p:strVal val="#ppt_x"/>
                                          </p:val>
                                        </p:tav>
                                        <p:tav tm="100000">
                                          <p:val>
                                            <p:strVal val="#ppt_x"/>
                                          </p:val>
                                        </p:tav>
                                      </p:tavLst>
                                    </p:anim>
                                    <p:anim calcmode="lin" valueType="num">
                                      <p:cBhvr additive="base">
                                        <p:cTn id="30" dur="500" fill="hold"/>
                                        <p:tgtEl>
                                          <p:spTgt spid="36958"/>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6954"/>
                                        </p:tgtEl>
                                        <p:attrNameLst>
                                          <p:attrName>style.visibility</p:attrName>
                                        </p:attrNameLst>
                                      </p:cBhvr>
                                      <p:to>
                                        <p:strVal val="visible"/>
                                      </p:to>
                                    </p:set>
                                    <p:anim calcmode="lin" valueType="num">
                                      <p:cBhvr additive="base">
                                        <p:cTn id="35" dur="500" fill="hold"/>
                                        <p:tgtEl>
                                          <p:spTgt spid="36954"/>
                                        </p:tgtEl>
                                        <p:attrNameLst>
                                          <p:attrName>ppt_x</p:attrName>
                                        </p:attrNameLst>
                                      </p:cBhvr>
                                      <p:tavLst>
                                        <p:tav tm="0">
                                          <p:val>
                                            <p:strVal val="#ppt_x"/>
                                          </p:val>
                                        </p:tav>
                                        <p:tav tm="100000">
                                          <p:val>
                                            <p:strVal val="#ppt_x"/>
                                          </p:val>
                                        </p:tav>
                                      </p:tavLst>
                                    </p:anim>
                                    <p:anim calcmode="lin" valueType="num">
                                      <p:cBhvr additive="base">
                                        <p:cTn id="36" dur="500" fill="hold"/>
                                        <p:tgtEl>
                                          <p:spTgt spid="3695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6955"/>
                                        </p:tgtEl>
                                        <p:attrNameLst>
                                          <p:attrName>style.visibility</p:attrName>
                                        </p:attrNameLst>
                                      </p:cBhvr>
                                      <p:to>
                                        <p:strVal val="visible"/>
                                      </p:to>
                                    </p:set>
                                    <p:anim calcmode="lin" valueType="num">
                                      <p:cBhvr additive="base">
                                        <p:cTn id="39" dur="500" fill="hold"/>
                                        <p:tgtEl>
                                          <p:spTgt spid="36955"/>
                                        </p:tgtEl>
                                        <p:attrNameLst>
                                          <p:attrName>ppt_x</p:attrName>
                                        </p:attrNameLst>
                                      </p:cBhvr>
                                      <p:tavLst>
                                        <p:tav tm="0">
                                          <p:val>
                                            <p:strVal val="#ppt_x"/>
                                          </p:val>
                                        </p:tav>
                                        <p:tav tm="100000">
                                          <p:val>
                                            <p:strVal val="#ppt_x"/>
                                          </p:val>
                                        </p:tav>
                                      </p:tavLst>
                                    </p:anim>
                                    <p:anim calcmode="lin" valueType="num">
                                      <p:cBhvr additive="base">
                                        <p:cTn id="40" dur="500" fill="hold"/>
                                        <p:tgtEl>
                                          <p:spTgt spid="369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56" grpId="0"/>
      <p:bldP spid="36882" grpId="0"/>
      <p:bldP spid="36954" grpId="0" animBg="1"/>
      <p:bldP spid="36955" grpId="0"/>
      <p:bldP spid="36957" grpId="0"/>
      <p:bldP spid="36958" grpId="0"/>
    </p:bld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TextBox 1"/>
          <p:cNvSpPr txBox="1">
            <a:spLocks noChangeArrowheads="1"/>
          </p:cNvSpPr>
          <p:nvPr/>
        </p:nvSpPr>
        <p:spPr bwMode="auto">
          <a:xfrm>
            <a:off x="323528" y="82689"/>
            <a:ext cx="8429625"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pPr>
            <a:r>
              <a:rPr lang="zh-CN" altLang="en-US" sz="2400" b="1" dirty="0">
                <a:solidFill>
                  <a:srgbClr val="FF0000"/>
                </a:solidFill>
                <a:latin typeface="宋体" charset="-122"/>
              </a:rPr>
              <a:t>    二、国共的十年对峙</a:t>
            </a:r>
            <a:endParaRPr lang="zh-CN" altLang="en-US" sz="2400" dirty="0">
              <a:solidFill>
                <a:srgbClr val="FF0000"/>
              </a:solidFill>
              <a:latin typeface="宋体" charset="-122"/>
            </a:endParaRPr>
          </a:p>
          <a:p>
            <a:pPr eaLnBrk="1" hangingPunct="1">
              <a:lnSpc>
                <a:spcPct val="150000"/>
              </a:lnSpc>
            </a:pPr>
            <a:r>
              <a:rPr lang="en-US" altLang="zh-CN" sz="2400" b="1" dirty="0">
                <a:solidFill>
                  <a:srgbClr val="FF0000"/>
                </a:solidFill>
                <a:latin typeface="宋体" charset="-122"/>
              </a:rPr>
              <a:t>    1</a:t>
            </a:r>
            <a:r>
              <a:rPr lang="zh-CN" altLang="en-US" sz="2400" b="1" dirty="0">
                <a:solidFill>
                  <a:srgbClr val="FF0000"/>
                </a:solidFill>
                <a:latin typeface="宋体" charset="-122"/>
              </a:rPr>
              <a:t>．工农武装割据</a:t>
            </a:r>
            <a:endParaRPr lang="zh-CN" altLang="en-US" sz="2400" dirty="0">
              <a:solidFill>
                <a:srgbClr val="FF0000"/>
              </a:solidFill>
              <a:latin typeface="宋体" charset="-122"/>
            </a:endParaRPr>
          </a:p>
          <a:p>
            <a:pPr eaLnBrk="1" hangingPunct="1">
              <a:lnSpc>
                <a:spcPct val="150000"/>
              </a:lnSpc>
            </a:pPr>
            <a:r>
              <a:rPr lang="en-US" altLang="zh-CN" sz="2400" b="1" dirty="0">
                <a:latin typeface="宋体" charset="-122"/>
              </a:rPr>
              <a:t>    (1)</a:t>
            </a:r>
            <a:r>
              <a:rPr lang="zh-CN" altLang="en-US" sz="2400" b="1" dirty="0">
                <a:latin typeface="宋体" charset="-122"/>
              </a:rPr>
              <a:t>南昌起义：打响了中国共产党武装反抗国民党反动派的第一枪，标志着中国共产党独立领导革命战争和创建人民军队的开始。</a:t>
            </a:r>
            <a:endParaRPr lang="zh-CN" altLang="en-US" sz="2400" dirty="0">
              <a:latin typeface="宋体" charset="-122"/>
            </a:endParaRPr>
          </a:p>
          <a:p>
            <a:pPr eaLnBrk="1" hangingPunct="1">
              <a:lnSpc>
                <a:spcPct val="150000"/>
              </a:lnSpc>
            </a:pPr>
            <a:r>
              <a:rPr lang="en-US" altLang="zh-CN" sz="2400" b="1" dirty="0">
                <a:latin typeface="宋体" charset="-122"/>
              </a:rPr>
              <a:t>    (2)</a:t>
            </a:r>
            <a:r>
              <a:rPr lang="zh-CN" altLang="en-US" sz="2400" b="1" dirty="0">
                <a:latin typeface="宋体" charset="-122"/>
              </a:rPr>
              <a:t>秋收起义：创建了井冈山革命根据地，走出了一条符合中国国情的井冈山道路。</a:t>
            </a:r>
            <a:endParaRPr lang="zh-CN" altLang="en-US" sz="2400" dirty="0">
              <a:latin typeface="宋体" charset="-122"/>
            </a:endParaRPr>
          </a:p>
          <a:p>
            <a:pPr eaLnBrk="1" hangingPunct="1">
              <a:lnSpc>
                <a:spcPct val="150000"/>
              </a:lnSpc>
            </a:pPr>
            <a:r>
              <a:rPr lang="en-US" altLang="zh-CN" sz="2400" b="1" dirty="0">
                <a:solidFill>
                  <a:srgbClr val="FF0000"/>
                </a:solidFill>
                <a:latin typeface="宋体" charset="-122"/>
              </a:rPr>
              <a:t>    2</a:t>
            </a:r>
            <a:r>
              <a:rPr lang="zh-CN" altLang="en-US" sz="2400" b="1" dirty="0">
                <a:solidFill>
                  <a:srgbClr val="FF0000"/>
                </a:solidFill>
                <a:latin typeface="宋体" charset="-122"/>
              </a:rPr>
              <a:t>．红军长征</a:t>
            </a:r>
            <a:endParaRPr lang="zh-CN" altLang="en-US" sz="2400" dirty="0">
              <a:solidFill>
                <a:srgbClr val="FF0000"/>
              </a:solidFill>
              <a:latin typeface="宋体" charset="-122"/>
            </a:endParaRPr>
          </a:p>
          <a:p>
            <a:pPr eaLnBrk="1" hangingPunct="1">
              <a:lnSpc>
                <a:spcPct val="150000"/>
              </a:lnSpc>
            </a:pPr>
            <a:r>
              <a:rPr lang="en-US" altLang="zh-CN" sz="2400" b="1" dirty="0">
                <a:latin typeface="宋体" charset="-122"/>
              </a:rPr>
              <a:t>    (1)</a:t>
            </a:r>
            <a:r>
              <a:rPr lang="zh-CN" altLang="en-US" sz="2400" b="1" dirty="0">
                <a:latin typeface="宋体" charset="-122"/>
              </a:rPr>
              <a:t>遵义会议：中共由幼稚走向成熟。</a:t>
            </a:r>
            <a:endParaRPr lang="zh-CN" altLang="en-US" sz="2400" dirty="0">
              <a:latin typeface="宋体" charset="-122"/>
            </a:endParaRPr>
          </a:p>
          <a:p>
            <a:pPr eaLnBrk="1" hangingPunct="1">
              <a:lnSpc>
                <a:spcPct val="150000"/>
              </a:lnSpc>
            </a:pPr>
            <a:r>
              <a:rPr lang="en-US" altLang="zh-CN" sz="2400" b="1" dirty="0">
                <a:latin typeface="宋体" charset="-122"/>
              </a:rPr>
              <a:t>    (2)</a:t>
            </a:r>
            <a:r>
              <a:rPr lang="zh-CN" altLang="en-US" sz="2400" b="1" dirty="0">
                <a:latin typeface="宋体" charset="-122"/>
              </a:rPr>
              <a:t>长征胜利：播下了革命种子，铸就了长征精神。</a:t>
            </a:r>
            <a:endParaRPr lang="zh-CN" altLang="en-US" sz="2400" dirty="0">
              <a:latin typeface="宋体" charset="-122"/>
            </a:endParaRPr>
          </a:p>
        </p:txBody>
      </p:sp>
    </p:spTree>
    <p:extLst>
      <p:ext uri="{BB962C8B-B14F-4D97-AF65-F5344CB8AC3E}">
        <p14:creationId xmlns:p14="http://schemas.microsoft.com/office/powerpoint/2010/main" val="829585905"/>
      </p:ext>
    </p:extLst>
  </p:cSld>
  <p:clrMapOvr>
    <a:masterClrMapping/>
  </p:clrMapOvr>
  <p:transition>
    <p:pull/>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AutoShape 2"/>
          <p:cNvSpPr>
            <a:spLocks noChangeArrowheads="1"/>
          </p:cNvSpPr>
          <p:nvPr/>
        </p:nvSpPr>
        <p:spPr bwMode="auto">
          <a:xfrm>
            <a:off x="4716016" y="457729"/>
            <a:ext cx="4248598" cy="743588"/>
          </a:xfrm>
          <a:prstGeom prst="cloudCallout">
            <a:avLst>
              <a:gd name="adj1" fmla="val -70859"/>
              <a:gd name="adj2" fmla="val 21533"/>
            </a:avLst>
          </a:prstGeom>
          <a:solidFill>
            <a:srgbClr val="FFFF00"/>
          </a:solidFill>
          <a:ln w="9525">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800" b="1" dirty="0">
                <a:solidFill>
                  <a:srgbClr val="FF0000"/>
                </a:solidFill>
                <a:ea typeface="黑体" pitchFamily="49" charset="-122"/>
              </a:rPr>
              <a:t>“纠错”的会议</a:t>
            </a:r>
          </a:p>
        </p:txBody>
      </p:sp>
      <p:sp>
        <p:nvSpPr>
          <p:cNvPr id="9219" name="Text Box 3"/>
          <p:cNvSpPr txBox="1">
            <a:spLocks noChangeArrowheads="1"/>
          </p:cNvSpPr>
          <p:nvPr/>
        </p:nvSpPr>
        <p:spPr bwMode="auto">
          <a:xfrm>
            <a:off x="1979615" y="1423461"/>
            <a:ext cx="496865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75000"/>
              </a:lnSpc>
              <a:spcBef>
                <a:spcPct val="50000"/>
              </a:spcBef>
            </a:pPr>
            <a:r>
              <a:rPr lang="en-US" altLang="zh-CN" sz="2800" b="1" dirty="0">
                <a:latin typeface="微软雅黑" panose="020B0503020204020204" pitchFamily="34" charset="-122"/>
                <a:ea typeface="微软雅黑" panose="020B0503020204020204" pitchFamily="34" charset="-122"/>
              </a:rPr>
              <a:t>1927.8.7</a:t>
            </a:r>
          </a:p>
          <a:p>
            <a:pPr>
              <a:lnSpc>
                <a:spcPct val="75000"/>
              </a:lnSpc>
              <a:spcBef>
                <a:spcPct val="50000"/>
              </a:spcBef>
            </a:pPr>
            <a:r>
              <a:rPr lang="zh-CN" altLang="en-US" sz="2800" b="1" dirty="0" smtClean="0">
                <a:latin typeface="微软雅黑" panose="020B0503020204020204" pitchFamily="34" charset="-122"/>
                <a:ea typeface="微软雅黑" panose="020B0503020204020204" pitchFamily="34" charset="-122"/>
              </a:rPr>
              <a:t>汉口</a:t>
            </a:r>
            <a:endParaRPr lang="zh-CN" altLang="en-US" sz="2800" b="1" dirty="0">
              <a:latin typeface="微软雅黑" panose="020B0503020204020204" pitchFamily="34" charset="-122"/>
              <a:ea typeface="微软雅黑" panose="020B0503020204020204" pitchFamily="34" charset="-122"/>
            </a:endParaRPr>
          </a:p>
        </p:txBody>
      </p:sp>
      <p:sp>
        <p:nvSpPr>
          <p:cNvPr id="9220" name="Rectangle 4"/>
          <p:cNvSpPr>
            <a:spLocks noGrp="1" noChangeArrowheads="1"/>
          </p:cNvSpPr>
          <p:nvPr>
            <p:ph type="title"/>
          </p:nvPr>
        </p:nvSpPr>
        <p:spPr>
          <a:xfrm>
            <a:off x="-34925" y="349251"/>
            <a:ext cx="4354513" cy="768615"/>
          </a:xfrm>
        </p:spPr>
        <p:txBody>
          <a:bodyPr/>
          <a:lstStyle/>
          <a:p>
            <a:r>
              <a:rPr lang="zh-CN" altLang="en-US" sz="3600" b="1">
                <a:solidFill>
                  <a:schemeClr val="accent2"/>
                </a:solidFill>
                <a:effectLst/>
                <a:latin typeface="汉仪小隶书简" pitchFamily="1" charset="-122"/>
                <a:ea typeface="汉仪小隶书简" pitchFamily="1" charset="-122"/>
              </a:rPr>
              <a:t>八七会议</a:t>
            </a:r>
          </a:p>
        </p:txBody>
      </p:sp>
      <p:grpSp>
        <p:nvGrpSpPr>
          <p:cNvPr id="9221" name="Group 5"/>
          <p:cNvGrpSpPr>
            <a:grpSpLocks/>
          </p:cNvGrpSpPr>
          <p:nvPr/>
        </p:nvGrpSpPr>
        <p:grpSpPr bwMode="auto">
          <a:xfrm>
            <a:off x="287338" y="1303074"/>
            <a:ext cx="1885950" cy="3886729"/>
            <a:chOff x="0" y="0"/>
            <a:chExt cx="1188" cy="2938"/>
          </a:xfrm>
        </p:grpSpPr>
        <p:sp>
          <p:nvSpPr>
            <p:cNvPr id="9222" name="Rectangle 6"/>
            <p:cNvSpPr>
              <a:spLocks noGrp="1" noChangeArrowheads="1"/>
            </p:cNvSpPr>
            <p:nvPr/>
          </p:nvSpPr>
          <p:spPr bwMode="auto">
            <a:xfrm>
              <a:off x="0" y="0"/>
              <a:ext cx="1188" cy="2177"/>
            </a:xfrm>
            <a:prstGeom prst="rect">
              <a:avLst/>
            </a:prstGeom>
          </p:spPr>
          <p:txBody>
            <a:bodyPr/>
            <a:lstStyle/>
            <a:p>
              <a:pPr marL="342900" indent="-342900">
                <a:lnSpc>
                  <a:spcPct val="105000"/>
                </a:lnSpc>
                <a:spcBef>
                  <a:spcPct val="20000"/>
                </a:spcBef>
                <a:buClr>
                  <a:schemeClr val="hlink"/>
                </a:buClr>
                <a:buSzPct val="80000"/>
                <a:buFont typeface="Wingdings" pitchFamily="2" charset="2"/>
                <a:buNone/>
              </a:pPr>
              <a:r>
                <a:rPr lang="zh-CN" altLang="en-US" sz="3600" b="1">
                  <a:latin typeface="汉仪小隶书简" pitchFamily="1" charset="-122"/>
                  <a:ea typeface="汉仪小隶书简" pitchFamily="1" charset="-122"/>
                </a:rPr>
                <a:t>时间：</a:t>
              </a:r>
            </a:p>
            <a:p>
              <a:pPr marL="342900" indent="-342900">
                <a:lnSpc>
                  <a:spcPct val="105000"/>
                </a:lnSpc>
                <a:spcBef>
                  <a:spcPct val="20000"/>
                </a:spcBef>
                <a:buClr>
                  <a:schemeClr val="hlink"/>
                </a:buClr>
                <a:buSzPct val="80000"/>
                <a:buFont typeface="Wingdings" pitchFamily="2" charset="2"/>
                <a:buNone/>
              </a:pPr>
              <a:r>
                <a:rPr lang="zh-CN" altLang="en-US" sz="3600" b="1">
                  <a:latin typeface="汉仪小隶书简" pitchFamily="1" charset="-122"/>
                  <a:ea typeface="汉仪小隶书简" pitchFamily="1" charset="-122"/>
                </a:rPr>
                <a:t>地点：</a:t>
              </a:r>
            </a:p>
            <a:p>
              <a:pPr marL="342900" indent="-342900">
                <a:lnSpc>
                  <a:spcPct val="105000"/>
                </a:lnSpc>
                <a:spcBef>
                  <a:spcPct val="20000"/>
                </a:spcBef>
                <a:buClr>
                  <a:schemeClr val="hlink"/>
                </a:buClr>
                <a:buSzPct val="80000"/>
                <a:buFont typeface="Wingdings" pitchFamily="2" charset="2"/>
                <a:buNone/>
              </a:pPr>
              <a:r>
                <a:rPr lang="zh-CN" altLang="en-US" sz="3600" b="1">
                  <a:latin typeface="汉仪小隶书简" pitchFamily="1" charset="-122"/>
                  <a:ea typeface="汉仪小隶书简" pitchFamily="1" charset="-122"/>
                </a:rPr>
                <a:t>内容：</a:t>
              </a:r>
              <a:endParaRPr lang="zh-CN" altLang="en-US" sz="6600" b="1">
                <a:latin typeface="汉仪小隶书简" pitchFamily="1" charset="-122"/>
                <a:ea typeface="汉仪小隶书简" pitchFamily="1" charset="-122"/>
              </a:endParaRPr>
            </a:p>
          </p:txBody>
        </p:sp>
        <p:sp>
          <p:nvSpPr>
            <p:cNvPr id="9223" name="Rectangle 7"/>
            <p:cNvSpPr>
              <a:spLocks noChangeArrowheads="1"/>
            </p:cNvSpPr>
            <p:nvPr/>
          </p:nvSpPr>
          <p:spPr bwMode="auto">
            <a:xfrm>
              <a:off x="0" y="2449"/>
              <a:ext cx="992" cy="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600" b="1">
                  <a:latin typeface="汉仪小隶书简" pitchFamily="1" charset="-122"/>
                  <a:ea typeface="汉仪小隶书简" pitchFamily="1" charset="-122"/>
                </a:rPr>
                <a:t>意义：</a:t>
              </a:r>
            </a:p>
          </p:txBody>
        </p:sp>
      </p:grpSp>
      <p:sp>
        <p:nvSpPr>
          <p:cNvPr id="2" name="矩形 1"/>
          <p:cNvSpPr/>
          <p:nvPr/>
        </p:nvSpPr>
        <p:spPr>
          <a:xfrm>
            <a:off x="1862138" y="4727099"/>
            <a:ext cx="4824536" cy="523220"/>
          </a:xfrm>
          <a:prstGeom prst="rect">
            <a:avLst/>
          </a:prstGeom>
        </p:spPr>
        <p:txBody>
          <a:bodyPr wrap="square">
            <a:spAutoFit/>
          </a:bodyPr>
          <a:lstStyle/>
          <a:p>
            <a:pPr lvl="0"/>
            <a:r>
              <a:rPr lang="zh-CN" altLang="en-US" sz="2800" b="1" dirty="0">
                <a:solidFill>
                  <a:prstClr val="black"/>
                </a:solidFill>
                <a:latin typeface="微软雅黑" panose="020B0503020204020204" pitchFamily="34" charset="-122"/>
                <a:ea typeface="微软雅黑" panose="020B0503020204020204" pitchFamily="34" charset="-122"/>
              </a:rPr>
              <a:t>给共产党指明了方向</a:t>
            </a:r>
          </a:p>
        </p:txBody>
      </p:sp>
      <p:sp>
        <p:nvSpPr>
          <p:cNvPr id="3" name="矩形 2"/>
          <p:cNvSpPr/>
          <p:nvPr/>
        </p:nvSpPr>
        <p:spPr>
          <a:xfrm>
            <a:off x="1758852" y="2641476"/>
            <a:ext cx="7205762" cy="1815882"/>
          </a:xfrm>
          <a:prstGeom prst="rect">
            <a:avLst/>
          </a:prstGeom>
        </p:spPr>
        <p:txBody>
          <a:bodyPr wrap="square">
            <a:spAutoFit/>
          </a:bodyPr>
          <a:lstStyle/>
          <a:p>
            <a:pPr lvl="0"/>
            <a:r>
              <a:rPr lang="zh-CN" altLang="en-US" sz="2800" b="1" dirty="0">
                <a:solidFill>
                  <a:prstClr val="black"/>
                </a:solidFill>
                <a:latin typeface="微软雅黑" panose="020B0503020204020204" pitchFamily="34" charset="-122"/>
                <a:ea typeface="微软雅黑" panose="020B0503020204020204" pitchFamily="34" charset="-122"/>
              </a:rPr>
              <a:t>①清算了陈独秀的右倾错误 </a:t>
            </a:r>
          </a:p>
          <a:p>
            <a:pPr lvl="0"/>
            <a:r>
              <a:rPr lang="zh-CN" altLang="en-US" sz="2800" b="1" dirty="0">
                <a:solidFill>
                  <a:prstClr val="black"/>
                </a:solidFill>
                <a:latin typeface="微软雅黑" panose="020B0503020204020204" pitchFamily="34" charset="-122"/>
                <a:ea typeface="微软雅黑" panose="020B0503020204020204" pitchFamily="34" charset="-122"/>
              </a:rPr>
              <a:t>②确定了开展土地革命和武装反抗国民党统治的总方针</a:t>
            </a:r>
          </a:p>
          <a:p>
            <a:pPr lvl="0"/>
            <a:r>
              <a:rPr lang="zh-CN" altLang="en-US" sz="2800" b="1" dirty="0">
                <a:solidFill>
                  <a:prstClr val="black"/>
                </a:solidFill>
                <a:latin typeface="微软雅黑" panose="020B0503020204020204" pitchFamily="34" charset="-122"/>
                <a:ea typeface="微软雅黑" panose="020B0503020204020204" pitchFamily="34" charset="-122"/>
              </a:rPr>
              <a:t>③决定秋收起义</a:t>
            </a:r>
          </a:p>
        </p:txBody>
      </p:sp>
    </p:spTree>
    <p:extLst>
      <p:ext uri="{BB962C8B-B14F-4D97-AF65-F5344CB8AC3E}">
        <p14:creationId xmlns:p14="http://schemas.microsoft.com/office/powerpoint/2010/main" val="130360361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157200"/>
            <a:ext cx="4258816" cy="408388"/>
          </a:xfrm>
        </p:spPr>
        <p:txBody>
          <a:bodyPr>
            <a:normAutofit fontScale="90000"/>
          </a:bodyPr>
          <a:lstStyle/>
          <a:p>
            <a:r>
              <a:rPr lang="zh-CN" altLang="en-US" sz="2800" b="1" dirty="0" smtClean="0">
                <a:solidFill>
                  <a:srgbClr val="7030A0"/>
                </a:solidFill>
                <a:effectLst>
                  <a:outerShdw blurRad="38100" dist="38100" dir="2700000" algn="tl">
                    <a:srgbClr val="000000">
                      <a:alpha val="43137"/>
                    </a:srgbClr>
                  </a:outerShdw>
                </a:effectLst>
              </a:rPr>
              <a:t>秋收起义和井冈山道路</a:t>
            </a:r>
            <a:endParaRPr lang="zh-CN" altLang="en-US" sz="2800" b="1" dirty="0">
              <a:solidFill>
                <a:srgbClr val="7030A0"/>
              </a:solidFill>
              <a:effectLst>
                <a:outerShdw blurRad="38100" dist="38100" dir="2700000" algn="tl">
                  <a:srgbClr val="000000">
                    <a:alpha val="43137"/>
                  </a:srgbClr>
                </a:outerShdw>
              </a:effectLst>
            </a:endParaRPr>
          </a:p>
        </p:txBody>
      </p:sp>
      <p:pic>
        <p:nvPicPr>
          <p:cNvPr id="4" name="内容占位符 3" descr="153641I60-0.jpg"/>
          <p:cNvPicPr>
            <a:picLocks noGrp="1" noChangeAspect="1"/>
          </p:cNvPicPr>
          <p:nvPr>
            <p:ph idx="1"/>
          </p:nvPr>
        </p:nvPicPr>
        <p:blipFill>
          <a:blip r:embed="rId2" cstate="print"/>
          <a:stretch>
            <a:fillRect/>
          </a:stretch>
        </p:blipFill>
        <p:spPr>
          <a:xfrm>
            <a:off x="3900508" y="3145532"/>
            <a:ext cx="5243492" cy="2569468"/>
          </a:xfrm>
        </p:spPr>
      </p:pic>
      <p:sp>
        <p:nvSpPr>
          <p:cNvPr id="5" name="TextBox 4"/>
          <p:cNvSpPr txBox="1"/>
          <p:nvPr/>
        </p:nvSpPr>
        <p:spPr>
          <a:xfrm>
            <a:off x="346436" y="769268"/>
            <a:ext cx="7272808" cy="769441"/>
          </a:xfrm>
          <a:prstGeom prst="rect">
            <a:avLst/>
          </a:prstGeom>
          <a:noFill/>
        </p:spPr>
        <p:txBody>
          <a:bodyPr wrap="square" rtlCol="0">
            <a:spAutoFit/>
          </a:bodyPr>
          <a:lstStyle/>
          <a:p>
            <a:pPr indent="457200"/>
            <a:r>
              <a:rPr lang="zh-CN" altLang="en-US" sz="22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中国共产党领导的武装力量为什么到农村去开辟根据地？红色根据地为什么能够存在？</a:t>
            </a:r>
            <a:endParaRPr lang="zh-CN" altLang="en-US" sz="2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 name="TextBox 6"/>
          <p:cNvSpPr txBox="1"/>
          <p:nvPr/>
        </p:nvSpPr>
        <p:spPr>
          <a:xfrm>
            <a:off x="365562" y="1777380"/>
            <a:ext cx="8529899" cy="769441"/>
          </a:xfrm>
          <a:prstGeom prst="rect">
            <a:avLst/>
          </a:prstGeom>
          <a:noFill/>
        </p:spPr>
        <p:txBody>
          <a:bodyPr wrap="none" rtlCol="0">
            <a:spAutoFit/>
          </a:bodyPr>
          <a:lstStyle/>
          <a:p>
            <a:pPr marL="342900" indent="-342900"/>
            <a:r>
              <a:rPr lang="en-US" altLang="zh-CN" sz="2200" b="1" dirty="0" smtClean="0">
                <a:solidFill>
                  <a:srgbClr val="0941DD"/>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zh-CN" altLang="en-US" sz="2200" b="1" dirty="0" smtClean="0">
                <a:solidFill>
                  <a:srgbClr val="0941DD"/>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北伐战争的革命影响；               </a:t>
            </a:r>
            <a:r>
              <a:rPr lang="en-US" altLang="zh-CN" sz="2200" b="1" dirty="0" smtClean="0">
                <a:solidFill>
                  <a:srgbClr val="0941DD"/>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r>
              <a:rPr lang="zh-CN" altLang="en-US" sz="2200" b="1" dirty="0" smtClean="0">
                <a:solidFill>
                  <a:srgbClr val="0941DD"/>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全国革命形势的必然；</a:t>
            </a:r>
            <a:endParaRPr lang="en-US" altLang="zh-CN" sz="2200" b="1" dirty="0" smtClean="0">
              <a:solidFill>
                <a:srgbClr val="0941DD"/>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342900" indent="-342900"/>
            <a:r>
              <a:rPr lang="en-US" altLang="zh-CN" sz="2200" b="1" dirty="0" smtClean="0">
                <a:solidFill>
                  <a:srgbClr val="0941DD"/>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r>
              <a:rPr lang="zh-CN" altLang="en-US" sz="2200" b="1" dirty="0" smtClean="0">
                <a:solidFill>
                  <a:srgbClr val="0941DD"/>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相当力量的正式红军存在；      </a:t>
            </a:r>
            <a:r>
              <a:rPr lang="en-US" altLang="zh-CN" sz="2200" b="1" dirty="0" smtClean="0">
                <a:solidFill>
                  <a:srgbClr val="0941DD"/>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r>
              <a:rPr lang="zh-CN" altLang="en-US" sz="2200" b="1" dirty="0" smtClean="0">
                <a:solidFill>
                  <a:srgbClr val="0941DD"/>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党组织的存在和正确的政策引导</a:t>
            </a:r>
            <a:endParaRPr lang="en-US" altLang="zh-CN" sz="2200" b="1" dirty="0" smtClean="0">
              <a:solidFill>
                <a:srgbClr val="0941DD"/>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矩形 9"/>
          <p:cNvSpPr/>
          <p:nvPr/>
        </p:nvSpPr>
        <p:spPr>
          <a:xfrm>
            <a:off x="251520" y="3361556"/>
            <a:ext cx="3528392" cy="2123658"/>
          </a:xfrm>
          <a:prstGeom prst="rect">
            <a:avLst/>
          </a:prstGeom>
        </p:spPr>
        <p:txBody>
          <a:bodyPr wrap="square">
            <a:spAutoFit/>
          </a:bodyPr>
          <a:lstStyle/>
          <a:p>
            <a:pPr algn="just"/>
            <a:r>
              <a:rPr lang="zh-CN" altLang="en-US" sz="2200" b="1" dirty="0" smtClean="0">
                <a:solidFill>
                  <a:srgbClr val="FF0000"/>
                </a:solidFill>
                <a:effectLst>
                  <a:outerShdw blurRad="38100" dist="38100" dir="2700000" algn="tl">
                    <a:srgbClr val="000000">
                      <a:alpha val="43137"/>
                    </a:srgbClr>
                  </a:outerShdw>
                </a:effectLst>
              </a:rPr>
              <a:t>“八七会议”的召开、井冈山道路的开辟，为中国革命开创了一条以农村包围城市，最后夺取城市的道路。中国革命的策略发生了转变。</a:t>
            </a:r>
            <a:endParaRPr lang="zh-CN" altLang="en-US" sz="22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46927237"/>
      </p:ext>
    </p:extLst>
  </p:cSld>
  <p:clrMapOvr>
    <a:masterClrMapping/>
  </p:clrMapOvr>
  <p:transition spd="slow">
    <p:randomBar dir="vert"/>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Text Box 5"/>
          <p:cNvSpPr txBox="1">
            <a:spLocks noChangeArrowheads="1"/>
          </p:cNvSpPr>
          <p:nvPr/>
        </p:nvSpPr>
        <p:spPr bwMode="auto">
          <a:xfrm>
            <a:off x="2916238" y="2299471"/>
            <a:ext cx="2736850" cy="64633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600" b="1" dirty="0">
                <a:solidFill>
                  <a:srgbClr val="FF0000"/>
                </a:solidFill>
                <a:latin typeface="Times New Roman" pitchFamily="18" charset="0"/>
                <a:ea typeface="华文新魏" pitchFamily="2" charset="-122"/>
              </a:rPr>
              <a:t>   </a:t>
            </a:r>
            <a:r>
              <a:rPr lang="zh-CN" altLang="en-US" sz="3600" b="1" dirty="0">
                <a:solidFill>
                  <a:srgbClr val="FF0000"/>
                </a:solidFill>
                <a:latin typeface="Times New Roman" pitchFamily="18" charset="0"/>
                <a:ea typeface="华文新魏" pitchFamily="2" charset="-122"/>
                <a:hlinkClick r:id="rId2" action="ppaction://hlinksldjump"/>
              </a:rPr>
              <a:t>土地革命</a:t>
            </a:r>
            <a:endParaRPr lang="zh-CN" altLang="en-US" sz="3600" b="1" dirty="0">
              <a:solidFill>
                <a:srgbClr val="FF0000"/>
              </a:solidFill>
              <a:latin typeface="Times New Roman" pitchFamily="18" charset="0"/>
              <a:ea typeface="华文新魏" pitchFamily="2" charset="-122"/>
            </a:endParaRPr>
          </a:p>
        </p:txBody>
      </p:sp>
      <p:sp>
        <p:nvSpPr>
          <p:cNvPr id="16390" name="AutoShape 6"/>
          <p:cNvSpPr>
            <a:spLocks/>
          </p:cNvSpPr>
          <p:nvPr/>
        </p:nvSpPr>
        <p:spPr bwMode="auto">
          <a:xfrm>
            <a:off x="2378077" y="1656173"/>
            <a:ext cx="288924" cy="2127611"/>
          </a:xfrm>
          <a:prstGeom prst="leftBrace">
            <a:avLst>
              <a:gd name="adj1" fmla="val 57342"/>
              <a:gd name="adj2" fmla="val 50000"/>
            </a:avLst>
          </a:prstGeom>
          <a:noFill/>
          <a:ln w="44450">
            <a:solidFill>
              <a:schemeClr val="accent2"/>
            </a:solidFill>
            <a:round/>
            <a:headEnd/>
            <a:tailEnd/>
          </a:ln>
          <a:effectLst/>
        </p:spPr>
        <p:txBody>
          <a:bodyPr wrap="none" anchor="ctr"/>
          <a:lstStyle/>
          <a:p>
            <a:pPr algn="ctr">
              <a:spcBef>
                <a:spcPct val="50000"/>
              </a:spcBef>
            </a:pPr>
            <a:endParaRPr lang="zh-CN" altLang="en-US" sz="1200">
              <a:solidFill>
                <a:srgbClr val="080808"/>
              </a:solidFill>
              <a:latin typeface="Times New Roman" pitchFamily="18" charset="0"/>
              <a:ea typeface="华文新魏" pitchFamily="2" charset="-122"/>
            </a:endParaRPr>
          </a:p>
        </p:txBody>
      </p:sp>
      <p:grpSp>
        <p:nvGrpSpPr>
          <p:cNvPr id="16391" name="Group 7"/>
          <p:cNvGrpSpPr>
            <a:grpSpLocks/>
          </p:cNvGrpSpPr>
          <p:nvPr/>
        </p:nvGrpSpPr>
        <p:grpSpPr bwMode="auto">
          <a:xfrm>
            <a:off x="74616" y="2261587"/>
            <a:ext cx="2303463" cy="916781"/>
            <a:chOff x="0" y="0"/>
            <a:chExt cx="1451" cy="693"/>
          </a:xfrm>
        </p:grpSpPr>
        <p:sp>
          <p:nvSpPr>
            <p:cNvPr id="16392" name="Text Box 8"/>
            <p:cNvSpPr txBox="1">
              <a:spLocks noChangeArrowheads="1"/>
            </p:cNvSpPr>
            <p:nvPr/>
          </p:nvSpPr>
          <p:spPr bwMode="auto">
            <a:xfrm>
              <a:off x="0" y="0"/>
              <a:ext cx="1451" cy="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3600" b="1" dirty="0">
                  <a:solidFill>
                    <a:srgbClr val="080808"/>
                  </a:solidFill>
                  <a:latin typeface="Times New Roman" pitchFamily="18" charset="0"/>
                  <a:ea typeface="华文新魏" pitchFamily="2" charset="-122"/>
                </a:rPr>
                <a:t>党的领导</a:t>
              </a:r>
            </a:p>
          </p:txBody>
        </p:sp>
        <p:sp>
          <p:nvSpPr>
            <p:cNvPr id="16393" name="Text Box 9"/>
            <p:cNvSpPr txBox="1">
              <a:spLocks noChangeArrowheads="1"/>
            </p:cNvSpPr>
            <p:nvPr/>
          </p:nvSpPr>
          <p:spPr bwMode="auto">
            <a:xfrm>
              <a:off x="226" y="344"/>
              <a:ext cx="972"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solidFill>
                    <a:srgbClr val="080808"/>
                  </a:solidFill>
                  <a:ea typeface="黑体" pitchFamily="49" charset="-122"/>
                </a:rPr>
                <a:t>(</a:t>
              </a:r>
              <a:r>
                <a:rPr lang="zh-CN" altLang="en-US" sz="2400" b="1">
                  <a:solidFill>
                    <a:srgbClr val="080808"/>
                  </a:solidFill>
                  <a:ea typeface="黑体" pitchFamily="49" charset="-122"/>
                </a:rPr>
                <a:t>前提条件</a:t>
              </a:r>
              <a:r>
                <a:rPr lang="en-US" altLang="zh-CN" sz="2400" b="1">
                  <a:solidFill>
                    <a:srgbClr val="080808"/>
                  </a:solidFill>
                  <a:ea typeface="黑体" pitchFamily="49" charset="-122"/>
                </a:rPr>
                <a:t>)</a:t>
              </a:r>
            </a:p>
          </p:txBody>
        </p:sp>
      </p:grpSp>
      <p:sp>
        <p:nvSpPr>
          <p:cNvPr id="16394" name="Text Box 10"/>
          <p:cNvSpPr txBox="1">
            <a:spLocks noChangeArrowheads="1"/>
          </p:cNvSpPr>
          <p:nvPr/>
        </p:nvSpPr>
        <p:spPr bwMode="auto">
          <a:xfrm>
            <a:off x="6300788" y="2335189"/>
            <a:ext cx="187166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solidFill>
                  <a:srgbClr val="080808"/>
                </a:solidFill>
                <a:ea typeface="黑体" pitchFamily="49" charset="-122"/>
              </a:rPr>
              <a:t>(</a:t>
            </a:r>
            <a:r>
              <a:rPr lang="zh-CN" altLang="en-US" sz="2800" b="1">
                <a:solidFill>
                  <a:srgbClr val="080808"/>
                </a:solidFill>
                <a:ea typeface="黑体" pitchFamily="49" charset="-122"/>
              </a:rPr>
              <a:t>中心内容</a:t>
            </a:r>
            <a:r>
              <a:rPr lang="en-US" altLang="zh-CN" sz="2800" b="1">
                <a:solidFill>
                  <a:srgbClr val="080808"/>
                </a:solidFill>
                <a:ea typeface="黑体" pitchFamily="49" charset="-122"/>
              </a:rPr>
              <a:t>)</a:t>
            </a:r>
          </a:p>
        </p:txBody>
      </p:sp>
      <p:sp>
        <p:nvSpPr>
          <p:cNvPr id="16395" name="Text Box 11"/>
          <p:cNvSpPr txBox="1">
            <a:spLocks noChangeArrowheads="1"/>
          </p:cNvSpPr>
          <p:nvPr/>
        </p:nvSpPr>
        <p:spPr bwMode="auto">
          <a:xfrm>
            <a:off x="953576" y="4147862"/>
            <a:ext cx="750685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800" b="1" dirty="0" smtClean="0">
                <a:solidFill>
                  <a:srgbClr val="FF0000"/>
                </a:solidFill>
                <a:latin typeface="微软雅黑" panose="020B0503020204020204" pitchFamily="34" charset="-122"/>
                <a:ea typeface="微软雅黑" panose="020B0503020204020204" pitchFamily="34" charset="-122"/>
              </a:rPr>
              <a:t>　　开辟了一条“农村</a:t>
            </a:r>
            <a:r>
              <a:rPr lang="zh-CN" altLang="en-US" sz="2800" b="1" dirty="0">
                <a:solidFill>
                  <a:srgbClr val="FF0000"/>
                </a:solidFill>
                <a:latin typeface="微软雅黑" panose="020B0503020204020204" pitchFamily="34" charset="-122"/>
                <a:ea typeface="微软雅黑" panose="020B0503020204020204" pitchFamily="34" charset="-122"/>
              </a:rPr>
              <a:t>包围城市，武装夺取</a:t>
            </a:r>
            <a:r>
              <a:rPr lang="zh-CN" altLang="en-US" sz="2800" b="1" dirty="0" smtClean="0">
                <a:solidFill>
                  <a:srgbClr val="FF0000"/>
                </a:solidFill>
                <a:latin typeface="微软雅黑" panose="020B0503020204020204" pitchFamily="34" charset="-122"/>
                <a:ea typeface="微软雅黑" panose="020B0503020204020204" pitchFamily="34" charset="-122"/>
              </a:rPr>
              <a:t>政权”的革命道路</a:t>
            </a:r>
            <a:endParaRPr lang="en-US" altLang="zh-CN" sz="2800" b="1" dirty="0">
              <a:solidFill>
                <a:srgbClr val="FF0000"/>
              </a:solidFill>
              <a:latin typeface="微软雅黑" panose="020B0503020204020204" pitchFamily="34" charset="-122"/>
              <a:ea typeface="微软雅黑" panose="020B0503020204020204" pitchFamily="34" charset="-122"/>
            </a:endParaRPr>
          </a:p>
        </p:txBody>
      </p:sp>
      <p:sp>
        <p:nvSpPr>
          <p:cNvPr id="16396" name="Text Box 12"/>
          <p:cNvSpPr txBox="1">
            <a:spLocks noChangeArrowheads="1"/>
          </p:cNvSpPr>
          <p:nvPr/>
        </p:nvSpPr>
        <p:spPr bwMode="auto">
          <a:xfrm>
            <a:off x="0" y="157429"/>
            <a:ext cx="9144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600" b="1" dirty="0">
                <a:solidFill>
                  <a:srgbClr val="000099"/>
                </a:solidFill>
                <a:latin typeface="汉仪小隶书简" pitchFamily="1" charset="-122"/>
                <a:ea typeface="汉仪小隶书简" pitchFamily="1" charset="-122"/>
              </a:rPr>
              <a:t>（</a:t>
            </a:r>
            <a:r>
              <a:rPr lang="en-US" altLang="zh-CN" sz="3600" b="1" dirty="0">
                <a:solidFill>
                  <a:srgbClr val="000099"/>
                </a:solidFill>
                <a:latin typeface="汉仪小隶书简" pitchFamily="1" charset="-122"/>
                <a:ea typeface="汉仪小隶书简" pitchFamily="1" charset="-122"/>
              </a:rPr>
              <a:t>2</a:t>
            </a:r>
            <a:r>
              <a:rPr lang="zh-CN" altLang="en-US" sz="3600" b="1" dirty="0">
                <a:solidFill>
                  <a:srgbClr val="000099"/>
                </a:solidFill>
                <a:latin typeface="汉仪小隶书简" pitchFamily="1" charset="-122"/>
                <a:ea typeface="汉仪小隶书简" pitchFamily="1" charset="-122"/>
              </a:rPr>
              <a:t>）理论：提出</a:t>
            </a:r>
            <a:r>
              <a:rPr lang="zh-CN" altLang="en-US" sz="3600" b="1" dirty="0">
                <a:solidFill>
                  <a:srgbClr val="000099"/>
                </a:solidFill>
                <a:latin typeface="Arial"/>
                <a:ea typeface="汉仪小隶书简" pitchFamily="1" charset="-122"/>
              </a:rPr>
              <a:t>“</a:t>
            </a:r>
            <a:r>
              <a:rPr lang="zh-CN" altLang="en-US" sz="3600" b="1" dirty="0">
                <a:solidFill>
                  <a:srgbClr val="000099"/>
                </a:solidFill>
                <a:latin typeface="汉仪小隶书简" pitchFamily="1" charset="-122"/>
                <a:ea typeface="汉仪小隶书简" pitchFamily="1" charset="-122"/>
              </a:rPr>
              <a:t>工农武装割</a:t>
            </a:r>
            <a:r>
              <a:rPr lang="zh-CN" altLang="en-US" sz="3600" b="1" dirty="0">
                <a:solidFill>
                  <a:srgbClr val="000099"/>
                </a:solidFill>
                <a:latin typeface="Arial"/>
                <a:ea typeface="汉仪小隶书简" pitchFamily="1" charset="-122"/>
              </a:rPr>
              <a:t>”</a:t>
            </a:r>
            <a:r>
              <a:rPr lang="zh-CN" altLang="en-US" sz="3600" b="1" dirty="0">
                <a:solidFill>
                  <a:srgbClr val="000099"/>
                </a:solidFill>
                <a:latin typeface="汉仪小隶书简" pitchFamily="1" charset="-122"/>
                <a:ea typeface="汉仪小隶书简" pitchFamily="1" charset="-122"/>
              </a:rPr>
              <a:t>据理论</a:t>
            </a:r>
          </a:p>
        </p:txBody>
      </p:sp>
      <p:grpSp>
        <p:nvGrpSpPr>
          <p:cNvPr id="16397" name="Group 13"/>
          <p:cNvGrpSpPr>
            <a:grpSpLocks/>
          </p:cNvGrpSpPr>
          <p:nvPr/>
        </p:nvGrpSpPr>
        <p:grpSpPr bwMode="auto">
          <a:xfrm>
            <a:off x="2887663" y="1339033"/>
            <a:ext cx="5264150" cy="646907"/>
            <a:chOff x="0" y="0"/>
            <a:chExt cx="3316" cy="489"/>
          </a:xfrm>
        </p:grpSpPr>
        <p:sp>
          <p:nvSpPr>
            <p:cNvPr id="16398" name="Text Box 14"/>
            <p:cNvSpPr txBox="1">
              <a:spLocks noChangeArrowheads="1"/>
            </p:cNvSpPr>
            <p:nvPr/>
          </p:nvSpPr>
          <p:spPr bwMode="auto">
            <a:xfrm>
              <a:off x="0" y="0"/>
              <a:ext cx="1742" cy="48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600" b="1" dirty="0">
                  <a:solidFill>
                    <a:srgbClr val="FF0000"/>
                  </a:solidFill>
                  <a:latin typeface="Times New Roman" pitchFamily="18" charset="0"/>
                  <a:ea typeface="华文新魏" pitchFamily="2" charset="-122"/>
                </a:rPr>
                <a:t>    </a:t>
              </a:r>
              <a:r>
                <a:rPr lang="zh-CN" altLang="en-US" sz="3600" b="1" dirty="0">
                  <a:solidFill>
                    <a:srgbClr val="FF0000"/>
                  </a:solidFill>
                  <a:latin typeface="Times New Roman" pitchFamily="18" charset="0"/>
                  <a:ea typeface="华文新魏" pitchFamily="2" charset="-122"/>
                  <a:hlinkClick r:id="rId3" action="ppaction://hlinksldjump"/>
                </a:rPr>
                <a:t>武装斗争</a:t>
              </a:r>
              <a:endParaRPr lang="zh-CN" altLang="en-US" sz="3600" b="1" dirty="0">
                <a:solidFill>
                  <a:srgbClr val="FF0000"/>
                </a:solidFill>
                <a:latin typeface="Times New Roman" pitchFamily="18" charset="0"/>
                <a:ea typeface="华文新魏" pitchFamily="2" charset="-122"/>
              </a:endParaRPr>
            </a:p>
          </p:txBody>
        </p:sp>
        <p:sp>
          <p:nvSpPr>
            <p:cNvPr id="16399" name="Rectangle 15"/>
            <p:cNvSpPr>
              <a:spLocks noChangeArrowheads="1"/>
            </p:cNvSpPr>
            <p:nvPr/>
          </p:nvSpPr>
          <p:spPr bwMode="auto">
            <a:xfrm>
              <a:off x="2150" y="46"/>
              <a:ext cx="1166" cy="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dirty="0">
                  <a:ea typeface="黑体" pitchFamily="49" charset="-122"/>
                </a:rPr>
                <a:t>(</a:t>
              </a:r>
              <a:r>
                <a:rPr lang="zh-CN" altLang="en-US" sz="2800" b="1" dirty="0">
                  <a:ea typeface="黑体" pitchFamily="49" charset="-122"/>
                </a:rPr>
                <a:t>军事保证</a:t>
              </a:r>
              <a:r>
                <a:rPr lang="en-US" altLang="zh-CN" sz="2800" b="1" dirty="0">
                  <a:ea typeface="黑体" pitchFamily="49" charset="-122"/>
                </a:rPr>
                <a:t>)</a:t>
              </a:r>
            </a:p>
          </p:txBody>
        </p:sp>
      </p:grpSp>
      <p:grpSp>
        <p:nvGrpSpPr>
          <p:cNvPr id="16400" name="Group 16"/>
          <p:cNvGrpSpPr>
            <a:grpSpLocks/>
          </p:cNvGrpSpPr>
          <p:nvPr/>
        </p:nvGrpSpPr>
        <p:grpSpPr bwMode="auto">
          <a:xfrm>
            <a:off x="2916238" y="3259908"/>
            <a:ext cx="5256212" cy="646906"/>
            <a:chOff x="0" y="0"/>
            <a:chExt cx="3311" cy="489"/>
          </a:xfrm>
        </p:grpSpPr>
        <p:sp>
          <p:nvSpPr>
            <p:cNvPr id="16401" name="Text Box 17"/>
            <p:cNvSpPr txBox="1">
              <a:spLocks noChangeArrowheads="1"/>
            </p:cNvSpPr>
            <p:nvPr/>
          </p:nvSpPr>
          <p:spPr bwMode="auto">
            <a:xfrm>
              <a:off x="0" y="0"/>
              <a:ext cx="1724" cy="48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600" b="1" dirty="0">
                  <a:solidFill>
                    <a:srgbClr val="FF0000"/>
                  </a:solidFill>
                  <a:latin typeface="Times New Roman" pitchFamily="18" charset="0"/>
                  <a:ea typeface="华文新魏" pitchFamily="2" charset="-122"/>
                </a:rPr>
                <a:t>  </a:t>
              </a:r>
              <a:r>
                <a:rPr lang="zh-CN" altLang="en-US" sz="3600" b="1" dirty="0">
                  <a:solidFill>
                    <a:srgbClr val="FF0000"/>
                  </a:solidFill>
                  <a:latin typeface="Times New Roman" pitchFamily="18" charset="0"/>
                  <a:ea typeface="华文新魏" pitchFamily="2" charset="-122"/>
                  <a:hlinkClick r:id="rId4" action="ppaction://hlinksldjump"/>
                </a:rPr>
                <a:t>根据地建设</a:t>
              </a:r>
              <a:endParaRPr lang="zh-CN" altLang="en-US" sz="3600" b="1" dirty="0">
                <a:solidFill>
                  <a:srgbClr val="FF0000"/>
                </a:solidFill>
                <a:latin typeface="Times New Roman" pitchFamily="18" charset="0"/>
                <a:ea typeface="华文新魏" pitchFamily="2" charset="-122"/>
              </a:endParaRPr>
            </a:p>
          </p:txBody>
        </p:sp>
        <p:sp>
          <p:nvSpPr>
            <p:cNvPr id="16402" name="Rectangle 18"/>
            <p:cNvSpPr>
              <a:spLocks noChangeArrowheads="1"/>
            </p:cNvSpPr>
            <p:nvPr/>
          </p:nvSpPr>
          <p:spPr bwMode="auto">
            <a:xfrm>
              <a:off x="2145" y="0"/>
              <a:ext cx="1166" cy="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dirty="0">
                  <a:ea typeface="黑体" pitchFamily="49" charset="-122"/>
                </a:rPr>
                <a:t>(</a:t>
              </a:r>
              <a:r>
                <a:rPr lang="zh-CN" altLang="en-US" sz="2800" b="1" dirty="0">
                  <a:ea typeface="黑体" pitchFamily="49" charset="-122"/>
                </a:rPr>
                <a:t>经济保证</a:t>
              </a:r>
              <a:r>
                <a:rPr lang="en-US" altLang="zh-CN" sz="2800" b="1" dirty="0">
                  <a:ea typeface="黑体" pitchFamily="49" charset="-122"/>
                </a:rPr>
                <a:t>)</a:t>
              </a:r>
            </a:p>
          </p:txBody>
        </p:sp>
      </p:grpSp>
      <p:sp>
        <p:nvSpPr>
          <p:cNvPr id="16403" name="Text Box 19"/>
          <p:cNvSpPr txBox="1">
            <a:spLocks noChangeArrowheads="1"/>
          </p:cNvSpPr>
          <p:nvPr/>
        </p:nvSpPr>
        <p:spPr bwMode="auto">
          <a:xfrm>
            <a:off x="7343775" y="4902970"/>
            <a:ext cx="541338" cy="215444"/>
          </a:xfrm>
          <a:prstGeom prst="rect">
            <a:avLst/>
          </a:prstGeom>
          <a:noFill/>
          <a:ln>
            <a:noFill/>
          </a:ln>
          <a:effectLst>
            <a:outerShdw dist="35921" dir="2700000" algn="ctr" rotWithShape="0">
              <a:srgbClr val="C0C0C0">
                <a:alpha val="78999"/>
              </a:srgbClr>
            </a:outerShdw>
          </a:effectLst>
          <a:extLst>
            <a:ext uri="{909E8E84-426E-40DD-AFC4-6F175D3DCCD1}">
              <a14:hiddenFill xmlns:a14="http://schemas.microsoft.com/office/drawing/2010/main">
                <a:gradFill rotWithShape="0">
                  <a:gsLst>
                    <a:gs pos="0">
                      <a:schemeClr val="accent2"/>
                    </a:gs>
                    <a:gs pos="100000">
                      <a:srgbClr val="FF9933"/>
                    </a:gs>
                  </a:gsLst>
                  <a:path path="rect">
                    <a:fillToRect r="100000" b="100000"/>
                  </a:path>
                </a:gradFill>
              </a14:hiddenFill>
            </a:ext>
            <a:ext uri="{91240B29-F687-4F45-9708-019B960494DF}">
              <a14:hiddenLine xmlns:a14="http://schemas.microsoft.com/office/drawing/2010/main" w="9525">
                <a:solidFill>
                  <a:srgbClr val="FF0000"/>
                </a:solidFill>
                <a:miter lim="800000"/>
                <a:headEnd/>
                <a:tailEnd/>
              </a14:hiddenLine>
            </a:ext>
          </a:extLst>
        </p:spPr>
        <p:txBody>
          <a:bodyPr>
            <a:spAutoFit/>
          </a:bodyPr>
          <a:lstStyle/>
          <a:p>
            <a:pPr algn="ctr"/>
            <a:endParaRPr lang="zh-CN" altLang="en-US" sz="800" b="1">
              <a:solidFill>
                <a:schemeClr val="bg2"/>
              </a:solidFill>
              <a:effectLst>
                <a:outerShdw blurRad="38100" dist="38100" dir="2700000" algn="tl">
                  <a:srgbClr val="000000"/>
                </a:outerShdw>
              </a:effectLst>
              <a:latin typeface="Garamond" pitchFamily="18" charset="0"/>
              <a:ea typeface="黑体" pitchFamily="49" charset="-122"/>
            </a:endParaRPr>
          </a:p>
        </p:txBody>
      </p:sp>
    </p:spTree>
    <p:extLst>
      <p:ext uri="{BB962C8B-B14F-4D97-AF65-F5344CB8AC3E}">
        <p14:creationId xmlns:p14="http://schemas.microsoft.com/office/powerpoint/2010/main" val="3693432650"/>
      </p:ext>
    </p:extLst>
  </p:cSld>
  <p:clrMapOvr>
    <a:masterClrMapping/>
  </p:clrMapOvr>
  <p:transition spd="slow">
    <p:cove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2343153" y="637647"/>
            <a:ext cx="3706813" cy="830997"/>
          </a:xfrm>
          <a:prstGeom prst="rect">
            <a:avLst/>
          </a:prstGeom>
          <a:solidFill>
            <a:srgbClr val="00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zh-CN" altLang="en-US" sz="4800" b="1">
                <a:effectLst>
                  <a:outerShdw blurRad="38100" dist="38100" dir="2700000" algn="tl">
                    <a:srgbClr val="FFFFFF"/>
                  </a:outerShdw>
                </a:effectLst>
                <a:ea typeface="黑体" pitchFamily="49" charset="-122"/>
              </a:rPr>
              <a:t>武装斗争</a:t>
            </a:r>
          </a:p>
        </p:txBody>
      </p:sp>
      <p:sp>
        <p:nvSpPr>
          <p:cNvPr id="22531" name="Text Box 3"/>
          <p:cNvSpPr txBox="1">
            <a:spLocks noChangeArrowheads="1"/>
          </p:cNvSpPr>
          <p:nvPr/>
        </p:nvSpPr>
        <p:spPr bwMode="auto">
          <a:xfrm>
            <a:off x="395291" y="2137835"/>
            <a:ext cx="4465637" cy="83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4800" b="1" dirty="0">
                <a:latin typeface="Times New Roman" pitchFamily="18" charset="0"/>
                <a:ea typeface="黑体" pitchFamily="49" charset="-122"/>
              </a:rPr>
              <a:t>进行反“围剿”</a:t>
            </a:r>
          </a:p>
        </p:txBody>
      </p:sp>
      <p:sp>
        <p:nvSpPr>
          <p:cNvPr id="22532" name="Text Box 4"/>
          <p:cNvSpPr txBox="1">
            <a:spLocks noChangeArrowheads="1"/>
          </p:cNvSpPr>
          <p:nvPr/>
        </p:nvSpPr>
        <p:spPr bwMode="auto">
          <a:xfrm>
            <a:off x="323853" y="3217335"/>
            <a:ext cx="6048375" cy="83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4800" b="1">
                <a:latin typeface="Times New Roman" pitchFamily="18" charset="0"/>
                <a:ea typeface="黑体" pitchFamily="49" charset="-122"/>
              </a:rPr>
              <a:t>第</a:t>
            </a:r>
            <a:r>
              <a:rPr lang="zh-CN" altLang="en-US" sz="4800" b="1">
                <a:latin typeface="Verdana" pitchFamily="34" charset="0"/>
                <a:ea typeface="黑体" pitchFamily="49" charset="-122"/>
              </a:rPr>
              <a:t>五</a:t>
            </a:r>
            <a:r>
              <a:rPr lang="zh-CN" altLang="en-US" sz="4800" b="1">
                <a:latin typeface="Times New Roman" pitchFamily="18" charset="0"/>
                <a:ea typeface="黑体" pitchFamily="49" charset="-122"/>
              </a:rPr>
              <a:t>次反围剿失败</a:t>
            </a:r>
          </a:p>
        </p:txBody>
      </p:sp>
      <p:sp>
        <p:nvSpPr>
          <p:cNvPr id="22533" name="Text Box 5"/>
          <p:cNvSpPr txBox="1">
            <a:spLocks noChangeArrowheads="1"/>
          </p:cNvSpPr>
          <p:nvPr/>
        </p:nvSpPr>
        <p:spPr bwMode="auto">
          <a:xfrm>
            <a:off x="4171950" y="2317751"/>
            <a:ext cx="31432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t>（前四次成功）</a:t>
            </a:r>
          </a:p>
        </p:txBody>
      </p:sp>
      <p:grpSp>
        <p:nvGrpSpPr>
          <p:cNvPr id="22534" name="Group 6"/>
          <p:cNvGrpSpPr>
            <a:grpSpLocks/>
          </p:cNvGrpSpPr>
          <p:nvPr/>
        </p:nvGrpSpPr>
        <p:grpSpPr bwMode="auto">
          <a:xfrm>
            <a:off x="5508628" y="3337720"/>
            <a:ext cx="3006725" cy="830791"/>
            <a:chOff x="0" y="0"/>
            <a:chExt cx="1894" cy="628"/>
          </a:xfrm>
        </p:grpSpPr>
        <p:sp>
          <p:nvSpPr>
            <p:cNvPr id="22535" name="AutoShape 7"/>
            <p:cNvSpPr>
              <a:spLocks noChangeArrowheads="1"/>
            </p:cNvSpPr>
            <p:nvPr/>
          </p:nvSpPr>
          <p:spPr bwMode="auto">
            <a:xfrm>
              <a:off x="0" y="45"/>
              <a:ext cx="878" cy="371"/>
            </a:xfrm>
            <a:prstGeom prst="rightArrow">
              <a:avLst>
                <a:gd name="adj1" fmla="val 50000"/>
                <a:gd name="adj2" fmla="val 59164"/>
              </a:avLst>
            </a:prstGeom>
            <a:solidFill>
              <a:srgbClr val="000000"/>
            </a:solidFill>
            <a:ln w="9525">
              <a:solidFill>
                <a:schemeClr val="tx1"/>
              </a:solidFill>
              <a:miter lim="800000"/>
              <a:headEnd/>
              <a:tailEnd/>
            </a:ln>
          </p:spPr>
          <p:txBody>
            <a:bodyPr wrap="none" anchor="ctr"/>
            <a:lstStyle/>
            <a:p>
              <a:endParaRPr lang="zh-CN" altLang="en-US"/>
            </a:p>
          </p:txBody>
        </p:sp>
        <p:sp>
          <p:nvSpPr>
            <p:cNvPr id="22536" name="Rectangle 8"/>
            <p:cNvSpPr>
              <a:spLocks noChangeArrowheads="1"/>
            </p:cNvSpPr>
            <p:nvPr/>
          </p:nvSpPr>
          <p:spPr bwMode="auto">
            <a:xfrm>
              <a:off x="998" y="0"/>
              <a:ext cx="896" cy="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800" b="1">
                  <a:latin typeface="Times New Roman" pitchFamily="18" charset="0"/>
                  <a:ea typeface="黑体" pitchFamily="49" charset="-122"/>
                </a:rPr>
                <a:t>长征</a:t>
              </a:r>
            </a:p>
          </p:txBody>
        </p:sp>
      </p:grpSp>
      <p:pic>
        <p:nvPicPr>
          <p:cNvPr id="22537" name="Picture 9" descr="返回">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2091" y="4635500"/>
            <a:ext cx="1017587"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092777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865"/>
            <a:ext cx="2530624" cy="528402"/>
          </a:xfrm>
        </p:spPr>
        <p:txBody>
          <a:bodyPr>
            <a:normAutofit/>
          </a:bodyPr>
          <a:lstStyle/>
          <a:p>
            <a:r>
              <a:rPr lang="zh-CN" altLang="en-US" sz="2800" b="1" dirty="0" smtClean="0">
                <a:solidFill>
                  <a:srgbClr val="C00000"/>
                </a:solidFill>
                <a:effectLst>
                  <a:outerShdw blurRad="38100" dist="38100" dir="2700000" algn="tl">
                    <a:srgbClr val="000000">
                      <a:alpha val="43137"/>
                    </a:srgbClr>
                  </a:outerShdw>
                </a:effectLst>
              </a:rPr>
              <a:t>红军长征</a:t>
            </a:r>
            <a:endParaRPr lang="zh-CN" altLang="en-US" sz="2800" b="1" dirty="0">
              <a:solidFill>
                <a:srgbClr val="C00000"/>
              </a:solidFill>
              <a:effectLst>
                <a:outerShdw blurRad="38100" dist="38100" dir="2700000" algn="tl">
                  <a:srgbClr val="000000">
                    <a:alpha val="43137"/>
                  </a:srgbClr>
                </a:outerShdw>
              </a:effectLst>
            </a:endParaRPr>
          </a:p>
        </p:txBody>
      </p:sp>
      <p:sp>
        <p:nvSpPr>
          <p:cNvPr id="4" name="Text Box 2"/>
          <p:cNvSpPr txBox="1">
            <a:spLocks noChangeArrowheads="1"/>
          </p:cNvSpPr>
          <p:nvPr/>
        </p:nvSpPr>
        <p:spPr bwMode="auto">
          <a:xfrm>
            <a:off x="5004051" y="3157534"/>
            <a:ext cx="3071813" cy="646331"/>
          </a:xfrm>
          <a:prstGeom prst="rect">
            <a:avLst/>
          </a:prstGeom>
          <a:noFill/>
          <a:ln w="9525">
            <a:noFill/>
            <a:miter lim="800000"/>
            <a:headEnd/>
            <a:tailEnd/>
          </a:ln>
          <a:effectLst/>
        </p:spPr>
        <p:txBody>
          <a:bodyPr>
            <a:spAutoFit/>
          </a:bodyPr>
          <a:lstStyle/>
          <a:p>
            <a:pPr algn="ctr"/>
            <a:r>
              <a:rPr lang="zh-CN" altLang="en-US" sz="1800" b="1" dirty="0">
                <a:solidFill>
                  <a:srgbClr val="000000"/>
                </a:solidFill>
                <a:effectLst>
                  <a:outerShdw blurRad="38100" dist="38100" dir="2700000" algn="tl">
                    <a:srgbClr val="000000">
                      <a:alpha val="43137"/>
                    </a:srgbClr>
                  </a:outerShdw>
                </a:effectLst>
              </a:rPr>
              <a:t>中央红军长征第一渡</a:t>
            </a:r>
            <a:r>
              <a:rPr lang="en-US" altLang="zh-CN" sz="1800" b="1" dirty="0">
                <a:solidFill>
                  <a:srgbClr val="000000"/>
                </a:solidFill>
                <a:effectLst>
                  <a:outerShdw blurRad="38100" dist="38100" dir="2700000" algn="tl">
                    <a:srgbClr val="000000">
                      <a:alpha val="43137"/>
                    </a:srgbClr>
                  </a:outerShdw>
                </a:effectLst>
              </a:rPr>
              <a:t>——</a:t>
            </a:r>
            <a:r>
              <a:rPr lang="zh-CN" altLang="en-US" sz="1800" b="1" dirty="0">
                <a:solidFill>
                  <a:srgbClr val="000000"/>
                </a:solidFill>
                <a:effectLst>
                  <a:outerShdw blurRad="38100" dist="38100" dir="2700000" algn="tl">
                    <a:srgbClr val="000000">
                      <a:alpha val="43137"/>
                    </a:srgbClr>
                  </a:outerShdw>
                </a:effectLst>
              </a:rPr>
              <a:t>于都县城东门渡口</a:t>
            </a:r>
          </a:p>
        </p:txBody>
      </p:sp>
      <p:sp>
        <p:nvSpPr>
          <p:cNvPr id="5" name="Text Box 3"/>
          <p:cNvSpPr txBox="1">
            <a:spLocks noChangeArrowheads="1"/>
          </p:cNvSpPr>
          <p:nvPr/>
        </p:nvSpPr>
        <p:spPr bwMode="auto">
          <a:xfrm>
            <a:off x="1259632" y="3097528"/>
            <a:ext cx="2558714" cy="646331"/>
          </a:xfrm>
          <a:prstGeom prst="rect">
            <a:avLst/>
          </a:prstGeom>
          <a:noFill/>
          <a:ln w="9525">
            <a:noFill/>
            <a:miter lim="800000"/>
            <a:headEnd/>
            <a:tailEnd/>
          </a:ln>
          <a:effectLst/>
        </p:spPr>
        <p:txBody>
          <a:bodyPr wrap="none">
            <a:spAutoFit/>
          </a:bodyPr>
          <a:lstStyle/>
          <a:p>
            <a:r>
              <a:rPr lang="zh-CN" altLang="en-US" sz="1800" b="1" dirty="0">
                <a:solidFill>
                  <a:srgbClr val="000000"/>
                </a:solidFill>
                <a:effectLst>
                  <a:outerShdw blurRad="38100" dist="38100" dir="2700000" algn="tl">
                    <a:srgbClr val="000000">
                      <a:alpha val="43137"/>
                    </a:srgbClr>
                  </a:outerShdw>
                </a:effectLst>
              </a:rPr>
              <a:t>红军</a:t>
            </a:r>
            <a:r>
              <a:rPr lang="zh-CN" altLang="en-US" sz="1800" b="1" dirty="0">
                <a:solidFill>
                  <a:srgbClr val="000000"/>
                </a:solidFill>
                <a:effectLst>
                  <a:outerShdw blurRad="38100" dist="38100" dir="2700000" algn="tl">
                    <a:srgbClr val="000000">
                      <a:alpha val="43137"/>
                    </a:srgbClr>
                  </a:outerShdw>
                </a:effectLst>
                <a:latin typeface="宋体" pitchFamily="2" charset="-122"/>
              </a:rPr>
              <a:t>长征出发地之一</a:t>
            </a:r>
          </a:p>
          <a:p>
            <a:r>
              <a:rPr lang="en-US" altLang="zh-CN" sz="1800" b="1" dirty="0">
                <a:solidFill>
                  <a:srgbClr val="000000"/>
                </a:solidFill>
                <a:effectLst>
                  <a:outerShdw blurRad="38100" dist="38100" dir="2700000" algn="tl">
                    <a:srgbClr val="000000">
                      <a:alpha val="43137"/>
                    </a:srgbClr>
                  </a:outerShdw>
                </a:effectLst>
                <a:latin typeface="Arial"/>
                <a:cs typeface="Times New Roman" pitchFamily="18" charset="0"/>
              </a:rPr>
              <a:t>——</a:t>
            </a:r>
            <a:r>
              <a:rPr lang="zh-CN" altLang="en-US" sz="1800" b="1" dirty="0">
                <a:solidFill>
                  <a:srgbClr val="000000"/>
                </a:solidFill>
                <a:effectLst>
                  <a:outerShdw blurRad="38100" dist="38100" dir="2700000" algn="tl">
                    <a:srgbClr val="000000">
                      <a:alpha val="43137"/>
                    </a:srgbClr>
                  </a:outerShdw>
                </a:effectLst>
                <a:latin typeface="宋体" pitchFamily="2" charset="-122"/>
              </a:rPr>
              <a:t>江西瑞金武阳渡口</a:t>
            </a:r>
            <a:r>
              <a:rPr lang="zh-CN" altLang="en-US" sz="1800" b="1" dirty="0">
                <a:solidFill>
                  <a:srgbClr val="000000"/>
                </a:solidFill>
                <a:effectLst>
                  <a:outerShdw blurRad="38100" dist="38100" dir="2700000" algn="tl">
                    <a:srgbClr val="000000">
                      <a:alpha val="43137"/>
                    </a:srgbClr>
                  </a:outerShdw>
                </a:effectLst>
              </a:rPr>
              <a:t> </a:t>
            </a:r>
          </a:p>
        </p:txBody>
      </p:sp>
      <p:sp>
        <p:nvSpPr>
          <p:cNvPr id="6" name="Text Box 4"/>
          <p:cNvSpPr txBox="1">
            <a:spLocks noChangeArrowheads="1"/>
          </p:cNvSpPr>
          <p:nvPr/>
        </p:nvSpPr>
        <p:spPr bwMode="auto">
          <a:xfrm>
            <a:off x="539552" y="3793604"/>
            <a:ext cx="7992888" cy="1865126"/>
          </a:xfrm>
          <a:prstGeom prst="rect">
            <a:avLst/>
          </a:prstGeom>
          <a:noFill/>
          <a:ln w="9525">
            <a:noFill/>
            <a:miter lim="800000"/>
            <a:headEnd/>
            <a:tailEnd/>
          </a:ln>
          <a:effectLst/>
        </p:spPr>
        <p:txBody>
          <a:bodyPr wrap="square">
            <a:spAutoFit/>
          </a:bodyPr>
          <a:lstStyle/>
          <a:p>
            <a:pPr indent="457200" algn="just" hangingPunct="0">
              <a:lnSpc>
                <a:spcPct val="120000"/>
              </a:lnSpc>
            </a:pPr>
            <a:r>
              <a:rPr lang="zh-CN" altLang="en-US" sz="2400" b="1" dirty="0" smtClean="0">
                <a:solidFill>
                  <a:srgbClr val="00359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从</a:t>
            </a:r>
            <a:r>
              <a:rPr lang="en-US" altLang="zh-CN" sz="2400" b="1" dirty="0" smtClean="0">
                <a:solidFill>
                  <a:srgbClr val="00359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1930</a:t>
            </a:r>
            <a:r>
              <a:rPr lang="zh-CN" altLang="en-US" sz="2400" b="1" dirty="0" smtClean="0">
                <a:solidFill>
                  <a:srgbClr val="00359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r>
              <a:rPr lang="en-US" altLang="zh-CN" sz="2400" b="1" dirty="0" smtClean="0">
                <a:solidFill>
                  <a:srgbClr val="00359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11</a:t>
            </a:r>
            <a:r>
              <a:rPr lang="zh-CN" altLang="en-US" sz="2400" b="1" dirty="0" smtClean="0">
                <a:solidFill>
                  <a:srgbClr val="00359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月开始，蒋介石</a:t>
            </a:r>
            <a:r>
              <a:rPr lang="zh-CN" altLang="en-US" sz="2400" b="1" dirty="0">
                <a:solidFill>
                  <a:srgbClr val="00359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对革命根据地发动</a:t>
            </a:r>
            <a:r>
              <a:rPr lang="zh-CN" altLang="en-US" sz="2400" b="1" dirty="0" smtClean="0">
                <a:solidFill>
                  <a:srgbClr val="00359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了持续的军事“围剿”行动。由于</a:t>
            </a:r>
            <a:r>
              <a:rPr lang="zh-CN" altLang="en-US" sz="2400" b="1" dirty="0">
                <a:solidFill>
                  <a:srgbClr val="00359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中共临时中央负责人在军事上的错误指挥，红军第五次反“围剿”失利。</a:t>
            </a:r>
            <a:r>
              <a:rPr lang="en-US" altLang="zh-CN" sz="2400" b="1" dirty="0">
                <a:solidFill>
                  <a:srgbClr val="00359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1934</a:t>
            </a:r>
            <a:r>
              <a:rPr lang="zh-CN" altLang="en-US" sz="2400" b="1" dirty="0">
                <a:solidFill>
                  <a:srgbClr val="00359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r>
              <a:rPr lang="en-US" altLang="zh-CN" sz="2400" b="1" dirty="0">
                <a:solidFill>
                  <a:srgbClr val="00359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10</a:t>
            </a:r>
            <a:r>
              <a:rPr lang="zh-CN" altLang="en-US" sz="2400" b="1" dirty="0">
                <a:solidFill>
                  <a:srgbClr val="00359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月，红军被迫实行战略转移，开始长征。</a:t>
            </a:r>
          </a:p>
        </p:txBody>
      </p:sp>
      <p:pic>
        <p:nvPicPr>
          <p:cNvPr id="7" name="Picture 9" descr="1"/>
          <p:cNvPicPr>
            <a:picLocks noChangeAspect="1" noChangeArrowheads="1"/>
          </p:cNvPicPr>
          <p:nvPr/>
        </p:nvPicPr>
        <p:blipFill>
          <a:blip r:embed="rId2" cstate="print"/>
          <a:srcRect/>
          <a:stretch>
            <a:fillRect/>
          </a:stretch>
        </p:blipFill>
        <p:spPr bwMode="auto">
          <a:xfrm>
            <a:off x="611560" y="817273"/>
            <a:ext cx="4032448" cy="2215968"/>
          </a:xfrm>
          <a:prstGeom prst="rect">
            <a:avLst/>
          </a:prstGeom>
          <a:noFill/>
        </p:spPr>
      </p:pic>
      <p:pic>
        <p:nvPicPr>
          <p:cNvPr id="8" name="Picture 10" descr="1"/>
          <p:cNvPicPr>
            <a:picLocks noChangeAspect="1" noChangeArrowheads="1"/>
          </p:cNvPicPr>
          <p:nvPr/>
        </p:nvPicPr>
        <p:blipFill>
          <a:blip r:embed="rId3" cstate="print"/>
          <a:srcRect/>
          <a:stretch>
            <a:fillRect/>
          </a:stretch>
        </p:blipFill>
        <p:spPr bwMode="auto">
          <a:xfrm>
            <a:off x="4860032" y="817273"/>
            <a:ext cx="3456508" cy="2180352"/>
          </a:xfrm>
          <a:prstGeom prst="rect">
            <a:avLst/>
          </a:prstGeom>
          <a:noFill/>
        </p:spPr>
      </p:pic>
    </p:spTree>
    <p:extLst>
      <p:ext uri="{BB962C8B-B14F-4D97-AF65-F5344CB8AC3E}">
        <p14:creationId xmlns:p14="http://schemas.microsoft.com/office/powerpoint/2010/main" val="138653570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TextBox 3"/>
          <p:cNvSpPr txBox="1">
            <a:spLocks noChangeArrowheads="1"/>
          </p:cNvSpPr>
          <p:nvPr/>
        </p:nvSpPr>
        <p:spPr bwMode="auto">
          <a:xfrm>
            <a:off x="179388" y="405160"/>
            <a:ext cx="9361164"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a:r>
              <a:rPr lang="en-US" altLang="zh-CN" sz="2400" b="1" dirty="0">
                <a:solidFill>
                  <a:srgbClr val="FF0000"/>
                </a:solidFill>
                <a:latin typeface="宋体" pitchFamily="2" charset="-122"/>
              </a:rPr>
              <a:t>    1840</a:t>
            </a:r>
            <a:r>
              <a:rPr lang="zh-CN" altLang="en-US" sz="2400" b="1" dirty="0">
                <a:solidFill>
                  <a:srgbClr val="FF0000"/>
                </a:solidFill>
                <a:latin typeface="宋体" pitchFamily="2" charset="-122"/>
              </a:rPr>
              <a:t>年至</a:t>
            </a:r>
            <a:r>
              <a:rPr lang="en-US" altLang="zh-CN" sz="2400" b="1" dirty="0">
                <a:solidFill>
                  <a:srgbClr val="FF0000"/>
                </a:solidFill>
                <a:latin typeface="宋体" pitchFamily="2" charset="-122"/>
              </a:rPr>
              <a:t>1900</a:t>
            </a:r>
            <a:r>
              <a:rPr lang="zh-CN" altLang="en-US" sz="2400" b="1" dirty="0">
                <a:solidFill>
                  <a:srgbClr val="FF0000"/>
                </a:solidFill>
                <a:latin typeface="宋体" pitchFamily="2" charset="-122"/>
              </a:rPr>
              <a:t>年列强侵华战争</a:t>
            </a:r>
            <a:endParaRPr lang="zh-CN" altLang="en-US" sz="2400" dirty="0">
              <a:solidFill>
                <a:srgbClr val="FF0000"/>
              </a:solidFill>
              <a:latin typeface="宋体" pitchFamily="2" charset="-122"/>
            </a:endParaRPr>
          </a:p>
          <a:p>
            <a:pPr eaLnBrk="1"/>
            <a:r>
              <a:rPr lang="en-US" altLang="zh-CN" sz="2400" b="1" dirty="0" smtClean="0">
                <a:solidFill>
                  <a:srgbClr val="FF0000"/>
                </a:solidFill>
                <a:latin typeface="宋体" pitchFamily="2" charset="-122"/>
              </a:rPr>
              <a:t>1</a:t>
            </a:r>
            <a:r>
              <a:rPr lang="zh-CN" altLang="en-US" sz="2400" b="1" dirty="0">
                <a:solidFill>
                  <a:srgbClr val="FF0000"/>
                </a:solidFill>
                <a:latin typeface="宋体" pitchFamily="2" charset="-122"/>
              </a:rPr>
              <a:t>．一个转折</a:t>
            </a:r>
            <a:endParaRPr lang="zh-CN" altLang="en-US" sz="2400" dirty="0">
              <a:solidFill>
                <a:srgbClr val="FF0000"/>
              </a:solidFill>
              <a:latin typeface="宋体" pitchFamily="2" charset="-122"/>
            </a:endParaRPr>
          </a:p>
          <a:p>
            <a:pPr eaLnBrk="1"/>
            <a:r>
              <a:rPr lang="zh-CN" altLang="en-US" sz="2400" b="1" dirty="0" smtClean="0">
                <a:latin typeface="宋体" pitchFamily="2" charset="-122"/>
              </a:rPr>
              <a:t>鸦片战争</a:t>
            </a:r>
            <a:r>
              <a:rPr lang="zh-CN" altLang="en-US" sz="2400" b="1" dirty="0">
                <a:latin typeface="宋体" pitchFamily="2" charset="-122"/>
              </a:rPr>
              <a:t>使中国由封建社会开始沦为半殖民地半封建社会。</a:t>
            </a:r>
            <a:endParaRPr lang="zh-CN" altLang="en-US" sz="2400" dirty="0">
              <a:latin typeface="宋体" pitchFamily="2" charset="-122"/>
            </a:endParaRPr>
          </a:p>
          <a:p>
            <a:pPr eaLnBrk="1"/>
            <a:r>
              <a:rPr lang="en-US" altLang="zh-CN" sz="2400" b="1" dirty="0" smtClean="0">
                <a:solidFill>
                  <a:srgbClr val="FF0000"/>
                </a:solidFill>
                <a:latin typeface="宋体" pitchFamily="2" charset="-122"/>
              </a:rPr>
              <a:t>2</a:t>
            </a:r>
            <a:r>
              <a:rPr lang="zh-CN" altLang="en-US" sz="2400" b="1" dirty="0">
                <a:solidFill>
                  <a:srgbClr val="FF0000"/>
                </a:solidFill>
                <a:latin typeface="宋体" pitchFamily="2" charset="-122"/>
              </a:rPr>
              <a:t>．四次战争</a:t>
            </a:r>
            <a:endParaRPr lang="zh-CN" altLang="en-US" sz="2400" dirty="0">
              <a:solidFill>
                <a:srgbClr val="FF0000"/>
              </a:solidFill>
              <a:latin typeface="宋体" pitchFamily="2" charset="-122"/>
            </a:endParaRPr>
          </a:p>
          <a:p>
            <a:pPr eaLnBrk="1"/>
            <a:r>
              <a:rPr lang="zh-CN" altLang="en-US" sz="2400" b="1" dirty="0" smtClean="0">
                <a:latin typeface="宋体" pitchFamily="2" charset="-122"/>
              </a:rPr>
              <a:t>鸦片战争</a:t>
            </a:r>
            <a:r>
              <a:rPr lang="zh-CN" altLang="en-US" sz="2400" b="1" dirty="0">
                <a:latin typeface="宋体" pitchFamily="2" charset="-122"/>
              </a:rPr>
              <a:t>；第二次鸦片战争；甲午中日战争；八国联军侵华战争。</a:t>
            </a:r>
            <a:endParaRPr lang="zh-CN" altLang="en-US" sz="2400" dirty="0">
              <a:latin typeface="宋体" pitchFamily="2" charset="-122"/>
            </a:endParaRPr>
          </a:p>
        </p:txBody>
      </p:sp>
      <p:sp>
        <p:nvSpPr>
          <p:cNvPr id="6148" name="TextBox 1"/>
          <p:cNvSpPr txBox="1">
            <a:spLocks noChangeArrowheads="1"/>
          </p:cNvSpPr>
          <p:nvPr/>
        </p:nvSpPr>
        <p:spPr bwMode="auto">
          <a:xfrm>
            <a:off x="191685" y="2497460"/>
            <a:ext cx="9132843"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a:r>
              <a:rPr lang="en-US" altLang="zh-CN" sz="2400" b="1" dirty="0" smtClean="0">
                <a:solidFill>
                  <a:srgbClr val="FF0000"/>
                </a:solidFill>
                <a:latin typeface="宋体" pitchFamily="2" charset="-122"/>
              </a:rPr>
              <a:t>3</a:t>
            </a:r>
            <a:r>
              <a:rPr lang="zh-CN" altLang="en-US" sz="2400" b="1" dirty="0">
                <a:solidFill>
                  <a:srgbClr val="FF0000"/>
                </a:solidFill>
                <a:latin typeface="宋体" pitchFamily="2" charset="-122"/>
              </a:rPr>
              <a:t>．五大条约</a:t>
            </a:r>
            <a:endParaRPr lang="zh-CN" altLang="en-US" sz="2400" dirty="0">
              <a:solidFill>
                <a:srgbClr val="FF0000"/>
              </a:solidFill>
              <a:latin typeface="宋体" pitchFamily="2" charset="-122"/>
            </a:endParaRPr>
          </a:p>
          <a:p>
            <a:pPr eaLnBrk="1"/>
            <a:r>
              <a:rPr lang="en-US" altLang="zh-CN" sz="2400" b="1" dirty="0" smtClean="0">
                <a:latin typeface="宋体" pitchFamily="2" charset="-122"/>
              </a:rPr>
              <a:t>《</a:t>
            </a:r>
            <a:r>
              <a:rPr lang="zh-CN" altLang="en-US" sz="2400" b="1" dirty="0">
                <a:latin typeface="宋体" pitchFamily="2" charset="-122"/>
              </a:rPr>
              <a:t>南京条约</a:t>
            </a:r>
            <a:r>
              <a:rPr lang="en-US" altLang="zh-CN" sz="2400" b="1" dirty="0">
                <a:latin typeface="宋体" pitchFamily="2" charset="-122"/>
              </a:rPr>
              <a:t>》</a:t>
            </a:r>
            <a:r>
              <a:rPr lang="zh-CN" altLang="en-US" sz="2400" b="1" dirty="0">
                <a:latin typeface="宋体" pitchFamily="2" charset="-122"/>
              </a:rPr>
              <a:t>、</a:t>
            </a:r>
            <a:r>
              <a:rPr lang="en-US" altLang="zh-CN" sz="2400" b="1" dirty="0">
                <a:latin typeface="宋体" pitchFamily="2" charset="-122"/>
              </a:rPr>
              <a:t>《</a:t>
            </a:r>
            <a:r>
              <a:rPr lang="zh-CN" altLang="en-US" sz="2400" b="1" dirty="0">
                <a:latin typeface="宋体" pitchFamily="2" charset="-122"/>
              </a:rPr>
              <a:t>天津条约</a:t>
            </a:r>
            <a:r>
              <a:rPr lang="en-US" altLang="zh-CN" sz="2400" b="1" dirty="0">
                <a:latin typeface="宋体" pitchFamily="2" charset="-122"/>
              </a:rPr>
              <a:t>》</a:t>
            </a:r>
            <a:r>
              <a:rPr lang="zh-CN" altLang="en-US" sz="2400" b="1" dirty="0">
                <a:latin typeface="宋体" pitchFamily="2" charset="-122"/>
              </a:rPr>
              <a:t>、</a:t>
            </a:r>
            <a:r>
              <a:rPr lang="en-US" altLang="zh-CN" sz="2400" b="1" dirty="0">
                <a:latin typeface="宋体" pitchFamily="2" charset="-122"/>
              </a:rPr>
              <a:t>《</a:t>
            </a:r>
            <a:r>
              <a:rPr lang="zh-CN" altLang="en-US" sz="2400" b="1" dirty="0">
                <a:latin typeface="宋体" pitchFamily="2" charset="-122"/>
              </a:rPr>
              <a:t>北京条约</a:t>
            </a:r>
            <a:r>
              <a:rPr lang="en-US" altLang="zh-CN" sz="2400" b="1" dirty="0">
                <a:latin typeface="宋体" pitchFamily="2" charset="-122"/>
              </a:rPr>
              <a:t>》</a:t>
            </a:r>
            <a:r>
              <a:rPr lang="zh-CN" altLang="en-US" sz="2400" b="1" dirty="0">
                <a:latin typeface="宋体" pitchFamily="2" charset="-122"/>
              </a:rPr>
              <a:t>、</a:t>
            </a:r>
            <a:r>
              <a:rPr lang="en-US" altLang="zh-CN" sz="2400" b="1" dirty="0">
                <a:latin typeface="宋体" pitchFamily="2" charset="-122"/>
              </a:rPr>
              <a:t>《</a:t>
            </a:r>
            <a:r>
              <a:rPr lang="zh-CN" altLang="en-US" sz="2400" b="1" dirty="0">
                <a:latin typeface="宋体" pitchFamily="2" charset="-122"/>
              </a:rPr>
              <a:t>马关条约</a:t>
            </a:r>
            <a:r>
              <a:rPr lang="en-US" altLang="zh-CN" sz="2400" b="1" dirty="0">
                <a:latin typeface="宋体" pitchFamily="2" charset="-122"/>
              </a:rPr>
              <a:t>》</a:t>
            </a:r>
            <a:r>
              <a:rPr lang="zh-CN" altLang="en-US" sz="2400" b="1" dirty="0">
                <a:latin typeface="宋体" pitchFamily="2" charset="-122"/>
              </a:rPr>
              <a:t>、</a:t>
            </a:r>
            <a:r>
              <a:rPr lang="en-US" altLang="zh-CN" sz="2400" b="1" dirty="0">
                <a:latin typeface="宋体" pitchFamily="2" charset="-122"/>
              </a:rPr>
              <a:t>《</a:t>
            </a:r>
            <a:r>
              <a:rPr lang="zh-CN" altLang="en-US" sz="2400" b="1" dirty="0">
                <a:latin typeface="宋体" pitchFamily="2" charset="-122"/>
              </a:rPr>
              <a:t>辛丑条约</a:t>
            </a:r>
            <a:r>
              <a:rPr lang="en-US" altLang="zh-CN" sz="2400" b="1" dirty="0">
                <a:latin typeface="宋体" pitchFamily="2" charset="-122"/>
              </a:rPr>
              <a:t>》</a:t>
            </a:r>
            <a:r>
              <a:rPr lang="zh-CN" altLang="en-US" sz="2400" b="1" dirty="0">
                <a:latin typeface="宋体" pitchFamily="2" charset="-122"/>
              </a:rPr>
              <a:t>。</a:t>
            </a:r>
            <a:endParaRPr lang="zh-CN" altLang="en-US" sz="2400" dirty="0">
              <a:latin typeface="宋体" pitchFamily="2" charset="-122"/>
            </a:endParaRPr>
          </a:p>
          <a:p>
            <a:pPr eaLnBrk="1"/>
            <a:r>
              <a:rPr lang="en-US" altLang="zh-CN" sz="2400" b="1" dirty="0" smtClean="0">
                <a:solidFill>
                  <a:srgbClr val="FF0000"/>
                </a:solidFill>
                <a:latin typeface="宋体" pitchFamily="2" charset="-122"/>
              </a:rPr>
              <a:t>4</a:t>
            </a:r>
            <a:r>
              <a:rPr lang="zh-CN" altLang="en-US" sz="2400" b="1" dirty="0">
                <a:solidFill>
                  <a:srgbClr val="FF0000"/>
                </a:solidFill>
                <a:latin typeface="宋体" pitchFamily="2" charset="-122"/>
              </a:rPr>
              <a:t>．两个阶段</a:t>
            </a:r>
            <a:endParaRPr lang="zh-CN" altLang="en-US" sz="2400" dirty="0">
              <a:solidFill>
                <a:srgbClr val="FF0000"/>
              </a:solidFill>
              <a:latin typeface="宋体" pitchFamily="2" charset="-122"/>
            </a:endParaRPr>
          </a:p>
          <a:p>
            <a:pPr eaLnBrk="1"/>
            <a:r>
              <a:rPr lang="en-US" altLang="zh-CN" sz="2400" b="1" dirty="0" smtClean="0">
                <a:latin typeface="宋体" pitchFamily="2" charset="-122"/>
              </a:rPr>
              <a:t>(</a:t>
            </a:r>
            <a:r>
              <a:rPr lang="en-US" altLang="zh-CN" sz="2400" b="1" dirty="0">
                <a:latin typeface="宋体" pitchFamily="2" charset="-122"/>
              </a:rPr>
              <a:t>1)</a:t>
            </a:r>
            <a:r>
              <a:rPr lang="zh-CN" altLang="en-US" sz="2400" b="1" dirty="0">
                <a:latin typeface="宋体" pitchFamily="2" charset="-122"/>
              </a:rPr>
              <a:t>工业革命后：资本主义国家开拓世界市场，攫取中国领土和主权，倾销商品，掠夺原料</a:t>
            </a:r>
            <a:r>
              <a:rPr lang="en-US" altLang="zh-CN" sz="2400" b="1" dirty="0">
                <a:latin typeface="宋体" pitchFamily="2" charset="-122"/>
              </a:rPr>
              <a:t>(</a:t>
            </a:r>
            <a:r>
              <a:rPr lang="zh-CN" altLang="en-US" sz="2400" b="1" dirty="0">
                <a:latin typeface="宋体" pitchFamily="2" charset="-122"/>
              </a:rPr>
              <a:t>商品输出是经济侵略的主要方式</a:t>
            </a:r>
            <a:r>
              <a:rPr lang="en-US" altLang="zh-CN" sz="2400" b="1" dirty="0">
                <a:latin typeface="宋体" pitchFamily="2" charset="-122"/>
              </a:rPr>
              <a:t>)</a:t>
            </a:r>
            <a:r>
              <a:rPr lang="zh-CN" altLang="en-US" sz="2400" b="1" dirty="0">
                <a:latin typeface="宋体" pitchFamily="2" charset="-122"/>
              </a:rPr>
              <a:t>。</a:t>
            </a:r>
            <a:endParaRPr lang="zh-CN" altLang="en-US" sz="2400" dirty="0">
              <a:latin typeface="宋体" pitchFamily="2" charset="-122"/>
            </a:endParaRPr>
          </a:p>
          <a:p>
            <a:pPr eaLnBrk="1"/>
            <a:r>
              <a:rPr lang="en-US" altLang="zh-CN" sz="2400" b="1" dirty="0" smtClean="0">
                <a:latin typeface="宋体" pitchFamily="2" charset="-122"/>
              </a:rPr>
              <a:t>(</a:t>
            </a:r>
            <a:r>
              <a:rPr lang="en-US" altLang="zh-CN" sz="2400" b="1" dirty="0">
                <a:latin typeface="宋体" pitchFamily="2" charset="-122"/>
              </a:rPr>
              <a:t>2)</a:t>
            </a:r>
            <a:r>
              <a:rPr lang="zh-CN" altLang="en-US" sz="2400" b="1" dirty="0">
                <a:latin typeface="宋体" pitchFamily="2" charset="-122"/>
              </a:rPr>
              <a:t>第二次工业革命后：主要资本主义国家进入帝国主义阶段，军事上趋向联合侵华，经济上以资本输出为主，政治上瓜分中国。</a:t>
            </a:r>
            <a:endParaRPr lang="zh-CN" altLang="en-US" sz="2400" dirty="0">
              <a:latin typeface="宋体" pitchFamily="2" charset="-122"/>
            </a:endParaRPr>
          </a:p>
        </p:txBody>
      </p:sp>
    </p:spTree>
    <p:extLst>
      <p:ext uri="{BB962C8B-B14F-4D97-AF65-F5344CB8AC3E}">
        <p14:creationId xmlns:p14="http://schemas.microsoft.com/office/powerpoint/2010/main" val="3252165175"/>
      </p:ext>
    </p:extLst>
  </p:cSld>
  <p:clrMapOvr>
    <a:masterClrMapping/>
  </p:clrMapOvr>
  <p:transition spd="slow">
    <p:randomBar dir="vert"/>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a:hlinkClick r:id="rId2" action="ppaction://hlinksldjump"/>
          </p:cNvPr>
          <p:cNvSpPr txBox="1">
            <a:spLocks noChangeArrowheads="1"/>
          </p:cNvSpPr>
          <p:nvPr/>
        </p:nvSpPr>
        <p:spPr bwMode="auto">
          <a:xfrm>
            <a:off x="297717" y="625253"/>
            <a:ext cx="553998" cy="351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a:spAutoFit/>
          </a:bodyPr>
          <a:lstStyle/>
          <a:p>
            <a:pPr algn="ctr">
              <a:spcBef>
                <a:spcPct val="50000"/>
              </a:spcBef>
            </a:pPr>
            <a:r>
              <a:rPr lang="zh-CN" altLang="en-US" sz="2400" b="1" dirty="0">
                <a:solidFill>
                  <a:srgbClr val="080808"/>
                </a:solidFill>
                <a:latin typeface="Times New Roman" pitchFamily="18" charset="0"/>
                <a:ea typeface="楷体_GB2312" pitchFamily="49" charset="-122"/>
              </a:rPr>
              <a:t>  </a:t>
            </a:r>
            <a:r>
              <a:rPr lang="zh-CN" altLang="en-US" sz="2400" b="1" dirty="0">
                <a:solidFill>
                  <a:srgbClr val="080808"/>
                </a:solidFill>
                <a:latin typeface="Times New Roman" pitchFamily="18" charset="0"/>
                <a:ea typeface="汉仪大隶书简" pitchFamily="1" charset="-122"/>
              </a:rPr>
              <a:t>遵义会议</a:t>
            </a:r>
            <a:r>
              <a:rPr lang="en-US" altLang="zh-CN" sz="2400" b="1" dirty="0">
                <a:solidFill>
                  <a:srgbClr val="080808"/>
                </a:solidFill>
                <a:effectLst>
                  <a:outerShdw blurRad="38100" dist="38100" dir="2700000" algn="tl">
                    <a:srgbClr val="FFFFFF"/>
                  </a:outerShdw>
                </a:effectLst>
              </a:rPr>
              <a:t>(1935</a:t>
            </a:r>
            <a:r>
              <a:rPr lang="zh-CN" altLang="en-US" sz="2400" b="1" dirty="0">
                <a:solidFill>
                  <a:srgbClr val="080808"/>
                </a:solidFill>
                <a:effectLst>
                  <a:outerShdw blurRad="38100" dist="38100" dir="2700000" algn="tl">
                    <a:srgbClr val="FFFFFF"/>
                  </a:outerShdw>
                </a:effectLst>
              </a:rPr>
              <a:t>年</a:t>
            </a:r>
            <a:r>
              <a:rPr lang="en-US" altLang="zh-CN" sz="2400" b="1" dirty="0">
                <a:solidFill>
                  <a:srgbClr val="080808"/>
                </a:solidFill>
                <a:effectLst>
                  <a:outerShdw blurRad="38100" dist="38100" dir="2700000" algn="tl">
                    <a:srgbClr val="FFFFFF"/>
                  </a:outerShdw>
                </a:effectLst>
              </a:rPr>
              <a:t>1</a:t>
            </a:r>
            <a:r>
              <a:rPr lang="zh-CN" altLang="en-US" sz="2400" b="1" dirty="0">
                <a:solidFill>
                  <a:srgbClr val="080808"/>
                </a:solidFill>
                <a:effectLst>
                  <a:outerShdw blurRad="38100" dist="38100" dir="2700000" algn="tl">
                    <a:srgbClr val="FFFFFF"/>
                  </a:outerShdw>
                </a:effectLst>
              </a:rPr>
              <a:t>月</a:t>
            </a:r>
            <a:r>
              <a:rPr lang="en-US" altLang="zh-CN" sz="2400" b="1" dirty="0">
                <a:solidFill>
                  <a:srgbClr val="080808"/>
                </a:solidFill>
                <a:effectLst>
                  <a:outerShdw blurRad="38100" dist="38100" dir="2700000" algn="tl">
                    <a:srgbClr val="FFFFFF"/>
                  </a:outerShdw>
                </a:effectLst>
              </a:rPr>
              <a:t>)</a:t>
            </a:r>
            <a:endParaRPr lang="zh-CN" altLang="en-US" sz="2400" b="1" dirty="0">
              <a:solidFill>
                <a:srgbClr val="080808"/>
              </a:solidFill>
              <a:effectLst>
                <a:outerShdw blurRad="38100" dist="38100" dir="2700000" algn="tl">
                  <a:srgbClr val="FFFFFF"/>
                </a:outerShdw>
              </a:effectLst>
            </a:endParaRPr>
          </a:p>
        </p:txBody>
      </p:sp>
      <p:sp>
        <p:nvSpPr>
          <p:cNvPr id="26627" name="Text Box 3"/>
          <p:cNvSpPr txBox="1">
            <a:spLocks noChangeArrowheads="1"/>
          </p:cNvSpPr>
          <p:nvPr/>
        </p:nvSpPr>
        <p:spPr bwMode="auto">
          <a:xfrm>
            <a:off x="1043608" y="931246"/>
            <a:ext cx="553998" cy="885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pPr>
            <a:r>
              <a:rPr lang="zh-CN" altLang="en-US" sz="2400" b="1" dirty="0">
                <a:latin typeface="汉仪小隶书简" pitchFamily="1" charset="-122"/>
                <a:ea typeface="汉仪小隶书简" pitchFamily="1" charset="-122"/>
              </a:rPr>
              <a:t>内容</a:t>
            </a:r>
          </a:p>
        </p:txBody>
      </p:sp>
      <p:sp>
        <p:nvSpPr>
          <p:cNvPr id="26628" name="Text Box 4"/>
          <p:cNvSpPr txBox="1">
            <a:spLocks noChangeArrowheads="1"/>
          </p:cNvSpPr>
          <p:nvPr/>
        </p:nvSpPr>
        <p:spPr bwMode="auto">
          <a:xfrm>
            <a:off x="1043608" y="3023808"/>
            <a:ext cx="553998" cy="840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pPr>
            <a:r>
              <a:rPr lang="zh-CN" altLang="en-US" sz="2400" b="1" dirty="0">
                <a:latin typeface="汉仪小隶书简" pitchFamily="1" charset="-122"/>
                <a:ea typeface="汉仪小隶书简" pitchFamily="1" charset="-122"/>
              </a:rPr>
              <a:t>意义</a:t>
            </a:r>
            <a:r>
              <a:rPr lang="zh-CN" altLang="en-US" sz="2400" b="1" dirty="0">
                <a:solidFill>
                  <a:srgbClr val="080808"/>
                </a:solidFill>
                <a:latin typeface="Times New Roman" pitchFamily="18" charset="0"/>
              </a:rPr>
              <a:t> </a:t>
            </a:r>
          </a:p>
        </p:txBody>
      </p:sp>
      <p:sp>
        <p:nvSpPr>
          <p:cNvPr id="26629" name="Text Box 5"/>
          <p:cNvSpPr txBox="1">
            <a:spLocks noChangeArrowheads="1"/>
          </p:cNvSpPr>
          <p:nvPr/>
        </p:nvSpPr>
        <p:spPr bwMode="auto">
          <a:xfrm>
            <a:off x="2089152" y="331892"/>
            <a:ext cx="637857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dirty="0">
                <a:solidFill>
                  <a:srgbClr val="080808"/>
                </a:solidFill>
                <a:latin typeface="微软雅黑" panose="020B0503020204020204" pitchFamily="34" charset="-122"/>
                <a:ea typeface="微软雅黑" panose="020B0503020204020204" pitchFamily="34" charset="-122"/>
              </a:rPr>
              <a:t>①纠正了博古等人的“左”倾军事路线</a:t>
            </a:r>
            <a:r>
              <a:rPr lang="en-US" altLang="zh-CN" sz="2400" b="1" dirty="0">
                <a:solidFill>
                  <a:srgbClr val="080808"/>
                </a:solidFill>
                <a:latin typeface="微软雅黑" panose="020B0503020204020204" pitchFamily="34" charset="-122"/>
                <a:ea typeface="微软雅黑" panose="020B0503020204020204" pitchFamily="34" charset="-122"/>
              </a:rPr>
              <a:t>,</a:t>
            </a:r>
            <a:r>
              <a:rPr lang="zh-CN" altLang="en-US" sz="2400" b="1" dirty="0">
                <a:solidFill>
                  <a:srgbClr val="080808"/>
                </a:solidFill>
                <a:latin typeface="微软雅黑" panose="020B0503020204020204" pitchFamily="34" charset="-122"/>
                <a:ea typeface="微软雅黑" panose="020B0503020204020204" pitchFamily="34" charset="-122"/>
              </a:rPr>
              <a:t>肯定了毛泽东的正确军事主张 </a:t>
            </a:r>
          </a:p>
        </p:txBody>
      </p:sp>
      <p:sp>
        <p:nvSpPr>
          <p:cNvPr id="26630" name="Text Box 6"/>
          <p:cNvSpPr txBox="1">
            <a:spLocks noChangeArrowheads="1"/>
          </p:cNvSpPr>
          <p:nvPr/>
        </p:nvSpPr>
        <p:spPr bwMode="auto">
          <a:xfrm>
            <a:off x="2051720" y="3049482"/>
            <a:ext cx="676751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en-US" sz="2400" b="1" dirty="0">
                <a:solidFill>
                  <a:srgbClr val="080808"/>
                </a:solidFill>
                <a:latin typeface="微软雅黑" panose="020B0503020204020204" pitchFamily="34" charset="-122"/>
                <a:ea typeface="微软雅黑" panose="020B0503020204020204" pitchFamily="34" charset="-122"/>
              </a:rPr>
              <a:t>②是中共第一次独立自主地运用马克思主义原理解决自身问题，是中共从幼稚走向成熟的标志 </a:t>
            </a:r>
          </a:p>
        </p:txBody>
      </p:sp>
      <p:sp>
        <p:nvSpPr>
          <p:cNvPr id="26631" name="Text Box 7"/>
          <p:cNvSpPr txBox="1">
            <a:spLocks noChangeArrowheads="1"/>
          </p:cNvSpPr>
          <p:nvPr/>
        </p:nvSpPr>
        <p:spPr bwMode="auto">
          <a:xfrm>
            <a:off x="2051722" y="2209429"/>
            <a:ext cx="658812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en-US" sz="2400" b="1" dirty="0">
                <a:solidFill>
                  <a:srgbClr val="080808"/>
                </a:solidFill>
                <a:latin typeface="微软雅黑" panose="020B0503020204020204" pitchFamily="34" charset="-122"/>
                <a:ea typeface="微软雅黑" panose="020B0503020204020204" pitchFamily="34" charset="-122"/>
              </a:rPr>
              <a:t>①结束了“左”倾错误在中央的领导，事实上确立了以毛泽东为核心的党中央的正确领导 </a:t>
            </a:r>
          </a:p>
        </p:txBody>
      </p:sp>
      <p:sp>
        <p:nvSpPr>
          <p:cNvPr id="26632" name="Text Box 8"/>
          <p:cNvSpPr txBox="1">
            <a:spLocks noChangeArrowheads="1"/>
          </p:cNvSpPr>
          <p:nvPr/>
        </p:nvSpPr>
        <p:spPr bwMode="auto">
          <a:xfrm>
            <a:off x="2089150" y="1232805"/>
            <a:ext cx="62484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dirty="0">
                <a:solidFill>
                  <a:srgbClr val="080808"/>
                </a:solidFill>
                <a:latin typeface="微软雅黑" panose="020B0503020204020204" pitchFamily="34" charset="-122"/>
                <a:ea typeface="微软雅黑" panose="020B0503020204020204" pitchFamily="34" charset="-122"/>
              </a:rPr>
              <a:t>②选举了毛泽东为中央政治局常委</a:t>
            </a:r>
            <a:r>
              <a:rPr lang="en-US" altLang="zh-CN" sz="2400" b="1" dirty="0">
                <a:solidFill>
                  <a:srgbClr val="080808"/>
                </a:solidFill>
                <a:latin typeface="微软雅黑" panose="020B0503020204020204" pitchFamily="34" charset="-122"/>
                <a:ea typeface="微软雅黑" panose="020B0503020204020204" pitchFamily="34" charset="-122"/>
              </a:rPr>
              <a:t>,</a:t>
            </a:r>
            <a:r>
              <a:rPr lang="zh-CN" altLang="en-US" sz="2400" b="1" dirty="0">
                <a:solidFill>
                  <a:srgbClr val="080808"/>
                </a:solidFill>
                <a:latin typeface="微软雅黑" panose="020B0503020204020204" pitchFamily="34" charset="-122"/>
                <a:ea typeface="微软雅黑" panose="020B0503020204020204" pitchFamily="34" charset="-122"/>
              </a:rPr>
              <a:t>取消了博古、李德的军事指挥权 </a:t>
            </a:r>
          </a:p>
        </p:txBody>
      </p:sp>
      <p:sp>
        <p:nvSpPr>
          <p:cNvPr id="26633" name="Text Box 9"/>
          <p:cNvSpPr txBox="1">
            <a:spLocks noChangeArrowheads="1"/>
          </p:cNvSpPr>
          <p:nvPr/>
        </p:nvSpPr>
        <p:spPr bwMode="auto">
          <a:xfrm>
            <a:off x="2051720" y="3949064"/>
            <a:ext cx="6248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dirty="0">
                <a:solidFill>
                  <a:srgbClr val="080808"/>
                </a:solidFill>
                <a:latin typeface="微软雅黑" panose="020B0503020204020204" pitchFamily="34" charset="-122"/>
                <a:ea typeface="微软雅黑" panose="020B0503020204020204" pitchFamily="34" charset="-122"/>
              </a:rPr>
              <a:t>③成为党的历史上生死攸关的</a:t>
            </a:r>
            <a:r>
              <a:rPr lang="zh-CN" altLang="en-US" sz="2800" b="1" dirty="0">
                <a:solidFill>
                  <a:srgbClr val="080808"/>
                </a:solidFill>
                <a:latin typeface="微软雅黑" panose="020B0503020204020204" pitchFamily="34" charset="-122"/>
                <a:ea typeface="微软雅黑" panose="020B0503020204020204" pitchFamily="34" charset="-122"/>
              </a:rPr>
              <a:t>转折点 </a:t>
            </a:r>
          </a:p>
        </p:txBody>
      </p:sp>
      <p:sp>
        <p:nvSpPr>
          <p:cNvPr id="26634" name="AutoShape 10"/>
          <p:cNvSpPr>
            <a:spLocks/>
          </p:cNvSpPr>
          <p:nvPr/>
        </p:nvSpPr>
        <p:spPr bwMode="auto">
          <a:xfrm>
            <a:off x="1619672" y="470804"/>
            <a:ext cx="207962" cy="1524000"/>
          </a:xfrm>
          <a:prstGeom prst="leftBrace">
            <a:avLst>
              <a:gd name="adj1" fmla="val 50000"/>
              <a:gd name="adj2" fmla="val 50000"/>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635" name="AutoShape 11"/>
          <p:cNvSpPr>
            <a:spLocks/>
          </p:cNvSpPr>
          <p:nvPr/>
        </p:nvSpPr>
        <p:spPr bwMode="auto">
          <a:xfrm>
            <a:off x="1619672" y="2384052"/>
            <a:ext cx="215900" cy="1799167"/>
          </a:xfrm>
          <a:prstGeom prst="leftBrace">
            <a:avLst>
              <a:gd name="adj1" fmla="val 83333"/>
              <a:gd name="adj2" fmla="val 50000"/>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80808"/>
              </a:solidFill>
            </a:endParaRPr>
          </a:p>
        </p:txBody>
      </p:sp>
      <p:sp>
        <p:nvSpPr>
          <p:cNvPr id="26636" name="AutoShape 12"/>
          <p:cNvSpPr>
            <a:spLocks/>
          </p:cNvSpPr>
          <p:nvPr/>
        </p:nvSpPr>
        <p:spPr bwMode="auto">
          <a:xfrm>
            <a:off x="831257" y="1273325"/>
            <a:ext cx="284360" cy="2160240"/>
          </a:xfrm>
          <a:prstGeom prst="leftBrace">
            <a:avLst>
              <a:gd name="adj1" fmla="val 61085"/>
              <a:gd name="adj2" fmla="val 50000"/>
            </a:avLst>
          </a:prstGeom>
          <a:noFill/>
          <a:ln w="508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641" name="Text Box 17"/>
          <p:cNvSpPr txBox="1">
            <a:spLocks noChangeArrowheads="1"/>
          </p:cNvSpPr>
          <p:nvPr/>
        </p:nvSpPr>
        <p:spPr bwMode="auto">
          <a:xfrm>
            <a:off x="7343775" y="4857048"/>
            <a:ext cx="541338" cy="215444"/>
          </a:xfrm>
          <a:prstGeom prst="rect">
            <a:avLst/>
          </a:prstGeom>
          <a:noFill/>
          <a:ln>
            <a:noFill/>
          </a:ln>
          <a:effectLst>
            <a:outerShdw dist="35921" dir="2700000" algn="ctr" rotWithShape="0">
              <a:srgbClr val="C0C0C0">
                <a:alpha val="78999"/>
              </a:srgbClr>
            </a:outerShdw>
          </a:effectLst>
          <a:extLst>
            <a:ext uri="{909E8E84-426E-40DD-AFC4-6F175D3DCCD1}">
              <a14:hiddenFill xmlns:a14="http://schemas.microsoft.com/office/drawing/2010/main">
                <a:gradFill rotWithShape="0">
                  <a:gsLst>
                    <a:gs pos="0">
                      <a:schemeClr val="accent2"/>
                    </a:gs>
                    <a:gs pos="100000">
                      <a:srgbClr val="FF9933"/>
                    </a:gs>
                  </a:gsLst>
                  <a:path path="rect">
                    <a:fillToRect r="100000" b="100000"/>
                  </a:path>
                </a:gradFill>
              </a14:hiddenFill>
            </a:ext>
            <a:ext uri="{91240B29-F687-4F45-9708-019B960494DF}">
              <a14:hiddenLine xmlns:a14="http://schemas.microsoft.com/office/drawing/2010/main" w="9525">
                <a:solidFill>
                  <a:srgbClr val="FF0000"/>
                </a:solidFill>
                <a:miter lim="800000"/>
                <a:headEnd/>
                <a:tailEnd/>
              </a14:hiddenLine>
            </a:ext>
          </a:extLst>
        </p:spPr>
        <p:txBody>
          <a:bodyPr>
            <a:spAutoFit/>
          </a:bodyPr>
          <a:lstStyle/>
          <a:p>
            <a:pPr algn="ctr"/>
            <a:endParaRPr lang="zh-CN" altLang="en-US" sz="800" b="1">
              <a:solidFill>
                <a:schemeClr val="bg2"/>
              </a:solidFill>
              <a:effectLst>
                <a:outerShdw blurRad="38100" dist="38100" dir="2700000" algn="tl">
                  <a:srgbClr val="000000"/>
                </a:outerShdw>
              </a:effectLst>
              <a:latin typeface="Garamond" pitchFamily="18" charset="0"/>
              <a:ea typeface="黑体" pitchFamily="49" charset="-122"/>
            </a:endParaRPr>
          </a:p>
        </p:txBody>
      </p:sp>
      <p:pic>
        <p:nvPicPr>
          <p:cNvPr id="18" name="图片 17" descr="201011181041582406.jpg"/>
          <p:cNvPicPr>
            <a:picLocks noChangeAspect="1"/>
          </p:cNvPicPr>
          <p:nvPr/>
        </p:nvPicPr>
        <p:blipFill>
          <a:blip r:embed="rId3" cstate="print"/>
          <a:stretch>
            <a:fillRect/>
          </a:stretch>
        </p:blipFill>
        <p:spPr>
          <a:xfrm>
            <a:off x="12069" y="4472285"/>
            <a:ext cx="2304506" cy="1259631"/>
          </a:xfrm>
          <a:prstGeom prst="rect">
            <a:avLst/>
          </a:prstGeom>
        </p:spPr>
      </p:pic>
      <p:sp>
        <p:nvSpPr>
          <p:cNvPr id="19" name="TextBox 18"/>
          <p:cNvSpPr txBox="1"/>
          <p:nvPr/>
        </p:nvSpPr>
        <p:spPr>
          <a:xfrm>
            <a:off x="2699794" y="5102099"/>
            <a:ext cx="1733167" cy="400110"/>
          </a:xfrm>
          <a:prstGeom prst="rect">
            <a:avLst/>
          </a:prstGeom>
          <a:noFill/>
        </p:spPr>
        <p:txBody>
          <a:bodyPr wrap="none" rtlCol="0">
            <a:spAutoFit/>
          </a:bodyPr>
          <a:lstStyle/>
          <a:p>
            <a:r>
              <a:rPr lang="zh-CN" altLang="en-US" sz="2000" b="1" dirty="0" smtClean="0">
                <a:effectLst>
                  <a:outerShdw blurRad="38100" dist="38100" dir="2700000" algn="tl">
                    <a:srgbClr val="000000">
                      <a:alpha val="43137"/>
                    </a:srgbClr>
                  </a:outerShdw>
                </a:effectLst>
              </a:rPr>
              <a:t>遵义会议旧址</a:t>
            </a:r>
            <a:endParaRPr lang="zh-CN" altLang="en-US"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76698595"/>
      </p:ext>
    </p:extLst>
  </p:cSld>
  <p:clrMapOvr>
    <a:masterClrMapping/>
  </p:clrMapOvr>
  <p:transition spd="slow">
    <p:randomBar dir="vert"/>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539552" y="337220"/>
            <a:ext cx="4032448"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ts val="1200"/>
              </a:spcBef>
            </a:pPr>
            <a:r>
              <a:rPr lang="en-US" altLang="zh-CN" sz="4000" b="1" dirty="0">
                <a:solidFill>
                  <a:srgbClr val="FF0000"/>
                </a:solidFill>
                <a:latin typeface="汉仪大隶书简" pitchFamily="1" charset="-122"/>
                <a:ea typeface="汉仪大隶书简" pitchFamily="1" charset="-122"/>
              </a:rPr>
              <a:t>3</a:t>
            </a:r>
            <a:r>
              <a:rPr lang="zh-CN" altLang="en-US" sz="4000" b="1" dirty="0">
                <a:solidFill>
                  <a:srgbClr val="FF0000"/>
                </a:solidFill>
                <a:latin typeface="汉仪大隶书简" pitchFamily="1" charset="-122"/>
                <a:ea typeface="汉仪大隶书简" pitchFamily="1" charset="-122"/>
              </a:rPr>
              <a:t>、历史意义</a:t>
            </a:r>
            <a:r>
              <a:rPr lang="zh-CN" altLang="en-US" sz="4000" b="1" dirty="0" smtClean="0">
                <a:solidFill>
                  <a:srgbClr val="FF0000"/>
                </a:solidFill>
                <a:latin typeface="汉仪大隶书简" pitchFamily="1" charset="-122"/>
                <a:ea typeface="汉仪大隶书简" pitchFamily="1" charset="-122"/>
              </a:rPr>
              <a:t>：</a:t>
            </a:r>
            <a:endParaRPr lang="en-US" altLang="zh-CN" sz="4000" b="1" dirty="0" smtClean="0">
              <a:solidFill>
                <a:srgbClr val="FF0000"/>
              </a:solidFill>
              <a:latin typeface="汉仪大隶书简" pitchFamily="1" charset="-122"/>
              <a:ea typeface="汉仪大隶书简" pitchFamily="1" charset="-122"/>
            </a:endParaRPr>
          </a:p>
          <a:p>
            <a:pPr>
              <a:spcBef>
                <a:spcPts val="1200"/>
              </a:spcBef>
            </a:pPr>
            <a:r>
              <a:rPr lang="zh-CN" altLang="en-US" sz="4000" b="1" dirty="0" smtClean="0">
                <a:solidFill>
                  <a:srgbClr val="FF0000"/>
                </a:solidFill>
                <a:latin typeface="汉仪大隶书简" pitchFamily="1" charset="-122"/>
                <a:ea typeface="汉仪大隶书简" pitchFamily="1" charset="-122"/>
              </a:rPr>
              <a:t>粉碎了</a:t>
            </a:r>
            <a:endParaRPr lang="en-US" altLang="zh-CN" sz="4000" b="1" dirty="0" smtClean="0">
              <a:solidFill>
                <a:srgbClr val="FF0000"/>
              </a:solidFill>
              <a:latin typeface="汉仪大隶书简" pitchFamily="1" charset="-122"/>
              <a:ea typeface="汉仪大隶书简" pitchFamily="1" charset="-122"/>
            </a:endParaRPr>
          </a:p>
          <a:p>
            <a:pPr>
              <a:spcBef>
                <a:spcPts val="1200"/>
              </a:spcBef>
            </a:pPr>
            <a:r>
              <a:rPr lang="zh-CN" altLang="en-US" sz="4000" b="1" dirty="0" smtClean="0">
                <a:solidFill>
                  <a:srgbClr val="FF0000"/>
                </a:solidFill>
                <a:latin typeface="汉仪大隶书简" pitchFamily="1" charset="-122"/>
                <a:ea typeface="汉仪大隶书简" pitchFamily="1" charset="-122"/>
              </a:rPr>
              <a:t>播</a:t>
            </a:r>
            <a:r>
              <a:rPr lang="zh-CN" altLang="en-US" sz="4000" b="1" dirty="0">
                <a:solidFill>
                  <a:srgbClr val="FF0000"/>
                </a:solidFill>
                <a:latin typeface="汉仪大隶书简" pitchFamily="1" charset="-122"/>
                <a:ea typeface="汉仪大隶书简" pitchFamily="1" charset="-122"/>
              </a:rPr>
              <a:t>下</a:t>
            </a:r>
            <a:r>
              <a:rPr lang="zh-CN" altLang="en-US" sz="4000" b="1" dirty="0" smtClean="0">
                <a:solidFill>
                  <a:srgbClr val="FF0000"/>
                </a:solidFill>
                <a:latin typeface="汉仪大隶书简" pitchFamily="1" charset="-122"/>
                <a:ea typeface="汉仪大隶书简" pitchFamily="1" charset="-122"/>
              </a:rPr>
              <a:t>了</a:t>
            </a:r>
            <a:endParaRPr lang="en-US" altLang="zh-CN" sz="4000" b="1" dirty="0" smtClean="0">
              <a:solidFill>
                <a:srgbClr val="FF0000"/>
              </a:solidFill>
              <a:latin typeface="汉仪大隶书简" pitchFamily="1" charset="-122"/>
              <a:ea typeface="汉仪大隶书简" pitchFamily="1" charset="-122"/>
            </a:endParaRPr>
          </a:p>
          <a:p>
            <a:pPr>
              <a:spcBef>
                <a:spcPts val="1200"/>
              </a:spcBef>
            </a:pPr>
            <a:r>
              <a:rPr lang="zh-CN" altLang="en-US" sz="4000" b="1" dirty="0" smtClean="0">
                <a:solidFill>
                  <a:srgbClr val="FF0000"/>
                </a:solidFill>
                <a:latin typeface="汉仪大隶书简" pitchFamily="1" charset="-122"/>
                <a:ea typeface="汉仪大隶书简" pitchFamily="1" charset="-122"/>
              </a:rPr>
              <a:t>铸</a:t>
            </a:r>
            <a:r>
              <a:rPr lang="zh-CN" altLang="en-US" sz="4000" b="1" dirty="0">
                <a:solidFill>
                  <a:srgbClr val="FF0000"/>
                </a:solidFill>
                <a:latin typeface="汉仪大隶书简" pitchFamily="1" charset="-122"/>
                <a:ea typeface="汉仪大隶书简" pitchFamily="1" charset="-122"/>
              </a:rPr>
              <a:t>就</a:t>
            </a:r>
            <a:r>
              <a:rPr lang="zh-CN" altLang="en-US" sz="4000" b="1" dirty="0" smtClean="0">
                <a:solidFill>
                  <a:srgbClr val="FF0000"/>
                </a:solidFill>
                <a:latin typeface="汉仪大隶书简" pitchFamily="1" charset="-122"/>
                <a:ea typeface="汉仪大隶书简" pitchFamily="1" charset="-122"/>
              </a:rPr>
              <a:t>了</a:t>
            </a:r>
            <a:endParaRPr lang="en-US" altLang="zh-CN" sz="4000" b="1" dirty="0" smtClean="0">
              <a:solidFill>
                <a:srgbClr val="FF0000"/>
              </a:solidFill>
              <a:latin typeface="汉仪大隶书简" pitchFamily="1" charset="-122"/>
              <a:ea typeface="汉仪大隶书简" pitchFamily="1" charset="-122"/>
            </a:endParaRPr>
          </a:p>
          <a:p>
            <a:pPr>
              <a:spcBef>
                <a:spcPts val="1200"/>
              </a:spcBef>
            </a:pPr>
            <a:r>
              <a:rPr lang="zh-CN" altLang="en-US" sz="4000" b="1" dirty="0" smtClean="0">
                <a:solidFill>
                  <a:srgbClr val="FF0000"/>
                </a:solidFill>
                <a:latin typeface="汉仪大隶书简" pitchFamily="1" charset="-122"/>
                <a:ea typeface="汉仪大隶书简" pitchFamily="1" charset="-122"/>
              </a:rPr>
              <a:t>开始了</a:t>
            </a:r>
            <a:endParaRPr lang="zh-CN" altLang="en-US" sz="2400" b="1" dirty="0">
              <a:solidFill>
                <a:srgbClr val="FF0000"/>
              </a:solidFill>
              <a:latin typeface="汉仪大隶书简" pitchFamily="1" charset="-122"/>
              <a:ea typeface="汉仪大隶书简" pitchFamily="1" charset="-122"/>
            </a:endParaRPr>
          </a:p>
        </p:txBody>
      </p:sp>
      <p:pic>
        <p:nvPicPr>
          <p:cNvPr id="1026" name="Picture 2" descr="http://p6.qhimg.com/t0138484699ec100a6b.jp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31000" contrast="54000"/>
                    </a14:imgEffect>
                  </a14:imgLayer>
                </a14:imgProps>
              </a:ext>
              <a:ext uri="{28A0092B-C50C-407E-A947-70E740481C1C}">
                <a14:useLocalDpi xmlns:a14="http://schemas.microsoft.com/office/drawing/2010/main" val="0"/>
              </a:ext>
            </a:extLst>
          </a:blip>
          <a:srcRect/>
          <a:stretch>
            <a:fillRect/>
          </a:stretch>
        </p:blipFill>
        <p:spPr bwMode="auto">
          <a:xfrm>
            <a:off x="2987824" y="1345332"/>
            <a:ext cx="6156177" cy="4369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173359"/>
      </p:ext>
    </p:extLst>
  </p:cSld>
  <p:clrMapOvr>
    <a:masterClrMapping/>
  </p:clrMapOvr>
  <p:transition spd="slow">
    <p:cove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8" name="TextBox 1"/>
          <p:cNvSpPr txBox="1">
            <a:spLocks noChangeArrowheads="1"/>
          </p:cNvSpPr>
          <p:nvPr/>
        </p:nvSpPr>
        <p:spPr bwMode="auto">
          <a:xfrm>
            <a:off x="179512" y="0"/>
            <a:ext cx="8501062" cy="5780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40000"/>
              </a:lnSpc>
            </a:pPr>
            <a:r>
              <a:rPr lang="zh-CN" altLang="en-US" sz="2400" b="1" dirty="0">
                <a:solidFill>
                  <a:srgbClr val="FF0000"/>
                </a:solidFill>
                <a:latin typeface="宋体" charset="-122"/>
              </a:rPr>
              <a:t>    三、抗日战争</a:t>
            </a:r>
            <a:endParaRPr lang="zh-CN" altLang="en-US" sz="2400" dirty="0">
              <a:solidFill>
                <a:srgbClr val="FF0000"/>
              </a:solidFill>
              <a:latin typeface="宋体" charset="-122"/>
            </a:endParaRPr>
          </a:p>
          <a:p>
            <a:pPr eaLnBrk="1" hangingPunct="1">
              <a:lnSpc>
                <a:spcPct val="140000"/>
              </a:lnSpc>
            </a:pPr>
            <a:r>
              <a:rPr lang="en-US" altLang="zh-CN" sz="2400" b="1" dirty="0">
                <a:solidFill>
                  <a:srgbClr val="FF0000"/>
                </a:solidFill>
                <a:latin typeface="宋体" charset="-122"/>
              </a:rPr>
              <a:t>    1</a:t>
            </a:r>
            <a:r>
              <a:rPr lang="zh-CN" altLang="en-US" sz="2400" b="1" dirty="0">
                <a:solidFill>
                  <a:srgbClr val="FF0000"/>
                </a:solidFill>
                <a:latin typeface="宋体" charset="-122"/>
              </a:rPr>
              <a:t>．侵华日军的罪行</a:t>
            </a:r>
            <a:endParaRPr lang="zh-CN" altLang="en-US" sz="2400" dirty="0">
              <a:solidFill>
                <a:srgbClr val="FF0000"/>
              </a:solidFill>
              <a:latin typeface="宋体" charset="-122"/>
            </a:endParaRPr>
          </a:p>
          <a:p>
            <a:pPr eaLnBrk="1" hangingPunct="1">
              <a:lnSpc>
                <a:spcPct val="140000"/>
              </a:lnSpc>
            </a:pPr>
            <a:r>
              <a:rPr lang="en-US" altLang="zh-CN" sz="2400" b="1" dirty="0">
                <a:latin typeface="宋体" charset="-122"/>
              </a:rPr>
              <a:t>    (1)</a:t>
            </a:r>
            <a:r>
              <a:rPr lang="zh-CN" altLang="en-US" sz="2400" b="1" dirty="0">
                <a:latin typeface="宋体" charset="-122"/>
              </a:rPr>
              <a:t>一个意图：征服</a:t>
            </a:r>
            <a:r>
              <a:rPr lang="en-US" altLang="zh-CN" sz="2400" b="1" dirty="0">
                <a:latin typeface="宋体" charset="-122"/>
              </a:rPr>
              <a:t>(</a:t>
            </a:r>
            <a:r>
              <a:rPr lang="zh-CN" altLang="en-US" sz="2400" b="1" dirty="0">
                <a:latin typeface="宋体" charset="-122"/>
              </a:rPr>
              <a:t>吞并</a:t>
            </a:r>
            <a:r>
              <a:rPr lang="en-US" altLang="zh-CN" sz="2400" b="1" dirty="0">
                <a:latin typeface="宋体" charset="-122"/>
              </a:rPr>
              <a:t>)</a:t>
            </a:r>
            <a:r>
              <a:rPr lang="zh-CN" altLang="en-US" sz="2400" b="1" dirty="0">
                <a:latin typeface="宋体" charset="-122"/>
              </a:rPr>
              <a:t>中国。</a:t>
            </a:r>
            <a:endParaRPr lang="zh-CN" altLang="en-US" sz="2400" dirty="0">
              <a:latin typeface="宋体" charset="-122"/>
            </a:endParaRPr>
          </a:p>
          <a:p>
            <a:pPr eaLnBrk="1" hangingPunct="1">
              <a:lnSpc>
                <a:spcPct val="140000"/>
              </a:lnSpc>
            </a:pPr>
            <a:r>
              <a:rPr lang="en-US" altLang="zh-CN" sz="2400" b="1" dirty="0">
                <a:latin typeface="宋体" charset="-122"/>
              </a:rPr>
              <a:t>    (2)</a:t>
            </a:r>
            <a:r>
              <a:rPr lang="zh-CN" altLang="en-US" sz="2400" b="1" dirty="0">
                <a:latin typeface="宋体" charset="-122"/>
              </a:rPr>
              <a:t>滔天罪行：七七事变，南京大屠杀，组建</a:t>
            </a:r>
            <a:r>
              <a:rPr lang="en-US" altLang="zh-CN" sz="2400" b="1" dirty="0">
                <a:latin typeface="宋体" charset="-122"/>
              </a:rPr>
              <a:t>“</a:t>
            </a:r>
            <a:r>
              <a:rPr lang="zh-CN" altLang="en-US" sz="2400" b="1" dirty="0">
                <a:latin typeface="宋体" charset="-122"/>
              </a:rPr>
              <a:t>七三一部队</a:t>
            </a:r>
            <a:r>
              <a:rPr lang="en-US" altLang="zh-CN" sz="2400" b="1" dirty="0">
                <a:latin typeface="宋体" charset="-122"/>
              </a:rPr>
              <a:t>”</a:t>
            </a:r>
            <a:r>
              <a:rPr lang="zh-CN" altLang="en-US" sz="2400" b="1" dirty="0">
                <a:latin typeface="宋体" charset="-122"/>
              </a:rPr>
              <a:t>，对根据地进行</a:t>
            </a:r>
            <a:r>
              <a:rPr lang="en-US" altLang="zh-CN" sz="2400" b="1" dirty="0">
                <a:latin typeface="宋体" charset="-122"/>
              </a:rPr>
              <a:t>“</a:t>
            </a:r>
            <a:r>
              <a:rPr lang="zh-CN" altLang="en-US" sz="2400" b="1" dirty="0">
                <a:latin typeface="宋体" charset="-122"/>
              </a:rPr>
              <a:t>大扫荡</a:t>
            </a:r>
            <a:r>
              <a:rPr lang="en-US" altLang="zh-CN" sz="2400" b="1" dirty="0">
                <a:latin typeface="宋体" charset="-122"/>
              </a:rPr>
              <a:t>”</a:t>
            </a:r>
            <a:r>
              <a:rPr lang="zh-CN" altLang="en-US" sz="2400" b="1" dirty="0">
                <a:latin typeface="宋体" charset="-122"/>
              </a:rPr>
              <a:t>。</a:t>
            </a:r>
            <a:endParaRPr lang="zh-CN" altLang="en-US" sz="2400" dirty="0">
              <a:latin typeface="宋体" charset="-122"/>
            </a:endParaRPr>
          </a:p>
          <a:p>
            <a:pPr eaLnBrk="1" hangingPunct="1">
              <a:lnSpc>
                <a:spcPct val="140000"/>
              </a:lnSpc>
            </a:pPr>
            <a:r>
              <a:rPr lang="en-US" altLang="zh-CN" sz="2400" b="1" dirty="0">
                <a:solidFill>
                  <a:srgbClr val="FF0000"/>
                </a:solidFill>
                <a:latin typeface="宋体" charset="-122"/>
              </a:rPr>
              <a:t>    2</a:t>
            </a:r>
            <a:r>
              <a:rPr lang="zh-CN" altLang="en-US" sz="2400" b="1" dirty="0">
                <a:solidFill>
                  <a:srgbClr val="FF0000"/>
                </a:solidFill>
                <a:latin typeface="宋体" charset="-122"/>
              </a:rPr>
              <a:t>．一条战线</a:t>
            </a:r>
            <a:r>
              <a:rPr lang="en-US" altLang="zh-CN" sz="2400" b="1" dirty="0">
                <a:solidFill>
                  <a:srgbClr val="FF0000"/>
                </a:solidFill>
                <a:latin typeface="宋体" charset="-122"/>
              </a:rPr>
              <a:t>——</a:t>
            </a:r>
            <a:r>
              <a:rPr lang="zh-CN" altLang="en-US" sz="2400" b="1" dirty="0">
                <a:solidFill>
                  <a:srgbClr val="FF0000"/>
                </a:solidFill>
                <a:latin typeface="宋体" charset="-122"/>
              </a:rPr>
              <a:t>全民族抗日统一战线</a:t>
            </a:r>
            <a:endParaRPr lang="zh-CN" altLang="en-US" sz="2400" dirty="0">
              <a:solidFill>
                <a:srgbClr val="FF0000"/>
              </a:solidFill>
              <a:latin typeface="宋体" charset="-122"/>
            </a:endParaRPr>
          </a:p>
          <a:p>
            <a:pPr eaLnBrk="1" hangingPunct="1">
              <a:lnSpc>
                <a:spcPct val="140000"/>
              </a:lnSpc>
            </a:pPr>
            <a:r>
              <a:rPr lang="en-US" altLang="zh-CN" sz="2400" b="1" dirty="0">
                <a:latin typeface="宋体" charset="-122"/>
              </a:rPr>
              <a:t>    (1)</a:t>
            </a:r>
            <a:r>
              <a:rPr lang="zh-CN" altLang="en-US" sz="2400" b="1" dirty="0">
                <a:latin typeface="宋体" charset="-122"/>
              </a:rPr>
              <a:t>两个战场：国民党领导的正面战场和共产党领导的敌后战场。</a:t>
            </a:r>
            <a:endParaRPr lang="zh-CN" altLang="en-US" sz="2400" dirty="0">
              <a:latin typeface="宋体" charset="-122"/>
            </a:endParaRPr>
          </a:p>
          <a:p>
            <a:pPr eaLnBrk="1" hangingPunct="1">
              <a:lnSpc>
                <a:spcPct val="140000"/>
              </a:lnSpc>
            </a:pPr>
            <a:r>
              <a:rPr lang="en-US" altLang="zh-CN" sz="2400" b="1" dirty="0">
                <a:latin typeface="宋体" charset="-122"/>
              </a:rPr>
              <a:t>    (2)</a:t>
            </a:r>
            <a:r>
              <a:rPr lang="zh-CN" altLang="en-US" sz="2400" b="1" dirty="0">
                <a:latin typeface="宋体" charset="-122"/>
              </a:rPr>
              <a:t>三个方面和三个阶段：日本、国民党与共产党；防御、相持和反攻阶段。</a:t>
            </a:r>
            <a:endParaRPr lang="zh-CN" altLang="en-US" sz="2400" dirty="0">
              <a:latin typeface="宋体" charset="-122"/>
            </a:endParaRPr>
          </a:p>
          <a:p>
            <a:pPr eaLnBrk="1" hangingPunct="1">
              <a:lnSpc>
                <a:spcPct val="140000"/>
              </a:lnSpc>
            </a:pPr>
            <a:r>
              <a:rPr lang="en-US" altLang="zh-CN" sz="2400" b="1" dirty="0">
                <a:latin typeface="宋体" charset="-122"/>
              </a:rPr>
              <a:t>    (3)</a:t>
            </a:r>
            <a:r>
              <a:rPr lang="zh-CN" altLang="en-US" sz="2400" b="1" dirty="0">
                <a:latin typeface="宋体" charset="-122"/>
              </a:rPr>
              <a:t>战略战术：持久战，游击战、运动战和阵地战等。</a:t>
            </a:r>
            <a:endParaRPr lang="zh-CN" altLang="en-US" sz="2400" dirty="0">
              <a:latin typeface="宋体" charset="-122"/>
            </a:endParaRPr>
          </a:p>
        </p:txBody>
      </p:sp>
    </p:spTree>
    <p:extLst>
      <p:ext uri="{BB962C8B-B14F-4D97-AF65-F5344CB8AC3E}">
        <p14:creationId xmlns:p14="http://schemas.microsoft.com/office/powerpoint/2010/main" val="2442893551"/>
      </p:ext>
    </p:extLst>
  </p:cSld>
  <p:clrMapOvr>
    <a:masterClrMapping/>
  </p:clrMapOvr>
  <p:transition>
    <p:pull dir="ld"/>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482" name="Picture 4" descr="http://r.mapbar.com/map/images/bchina.jpg"/>
          <p:cNvPicPr>
            <a:picLocks noChangeAspect="1" noChangeArrowheads="1"/>
          </p:cNvPicPr>
          <p:nvPr/>
        </p:nvPicPr>
        <p:blipFill>
          <a:blip r:embed="rId2">
            <a:lum bright="8000" contrast="66000"/>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标注 9"/>
          <p:cNvSpPr/>
          <p:nvPr/>
        </p:nvSpPr>
        <p:spPr>
          <a:xfrm>
            <a:off x="7019925" y="2197366"/>
            <a:ext cx="1873250" cy="600604"/>
          </a:xfrm>
          <a:prstGeom prst="wedgeRectCallout">
            <a:avLst>
              <a:gd name="adj1" fmla="val -78516"/>
              <a:gd name="adj2" fmla="val 38103"/>
            </a:avLst>
          </a:prstGeom>
          <a:solidFill>
            <a:schemeClr val="accent1">
              <a:alpha val="0"/>
            </a:schemeClr>
          </a:solidFill>
          <a:ln w="158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1937.8.13</a:t>
            </a:r>
            <a:r>
              <a:rPr lang="zh-CN" altLang="en-US" sz="2400" b="1"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淞沪会战</a:t>
            </a:r>
          </a:p>
        </p:txBody>
      </p:sp>
      <p:sp>
        <p:nvSpPr>
          <p:cNvPr id="12" name="矩形标注 11"/>
          <p:cNvSpPr/>
          <p:nvPr/>
        </p:nvSpPr>
        <p:spPr>
          <a:xfrm>
            <a:off x="7308850" y="3517636"/>
            <a:ext cx="1727200" cy="660135"/>
          </a:xfrm>
          <a:prstGeom prst="wedgeRectCallout">
            <a:avLst>
              <a:gd name="adj1" fmla="val -112954"/>
              <a:gd name="adj2" fmla="val -171389"/>
            </a:avLst>
          </a:prstGeom>
          <a:solidFill>
            <a:schemeClr val="accent1">
              <a:alpha val="0"/>
            </a:schemeClr>
          </a:solidFill>
          <a:ln w="158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1937.12.1</a:t>
            </a:r>
          </a:p>
          <a:p>
            <a:pPr algn="ctr">
              <a:defRPr/>
            </a:pPr>
            <a:r>
              <a:rPr lang="zh-CN" altLang="en-US" sz="2400" b="1"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南京保卫战</a:t>
            </a:r>
          </a:p>
        </p:txBody>
      </p:sp>
      <p:sp>
        <p:nvSpPr>
          <p:cNvPr id="13" name="矩形标注 12"/>
          <p:cNvSpPr/>
          <p:nvPr/>
        </p:nvSpPr>
        <p:spPr>
          <a:xfrm>
            <a:off x="1331914" y="3157803"/>
            <a:ext cx="1800225" cy="660135"/>
          </a:xfrm>
          <a:prstGeom prst="wedgeRectCallout">
            <a:avLst>
              <a:gd name="adj1" fmla="val 183881"/>
              <a:gd name="adj2" fmla="val -96500"/>
            </a:avLst>
          </a:prstGeom>
          <a:solidFill>
            <a:schemeClr val="accent1">
              <a:alpha val="0"/>
            </a:schemeClr>
          </a:solidFill>
          <a:ln w="158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1938.6.11</a:t>
            </a:r>
            <a:r>
              <a:rPr lang="zh-CN" altLang="en-US" sz="2400" b="1"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武汉会战</a:t>
            </a:r>
          </a:p>
        </p:txBody>
      </p:sp>
      <p:sp>
        <p:nvSpPr>
          <p:cNvPr id="14" name="矩形标注 13"/>
          <p:cNvSpPr/>
          <p:nvPr/>
        </p:nvSpPr>
        <p:spPr>
          <a:xfrm>
            <a:off x="2700338" y="877095"/>
            <a:ext cx="1943100" cy="600604"/>
          </a:xfrm>
          <a:prstGeom prst="wedgeRectCallout">
            <a:avLst>
              <a:gd name="adj1" fmla="val 85759"/>
              <a:gd name="adj2" fmla="val 134517"/>
            </a:avLst>
          </a:prstGeom>
          <a:solidFill>
            <a:schemeClr val="accent1">
              <a:alpha val="0"/>
            </a:schemeClr>
          </a:solidFill>
          <a:ln w="158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1938.9.11</a:t>
            </a:r>
            <a:r>
              <a:rPr lang="zh-CN" altLang="en-US" sz="2400" b="1"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太原会战</a:t>
            </a:r>
          </a:p>
        </p:txBody>
      </p:sp>
      <p:sp>
        <p:nvSpPr>
          <p:cNvPr id="15" name="矩形标注 14"/>
          <p:cNvSpPr/>
          <p:nvPr/>
        </p:nvSpPr>
        <p:spPr>
          <a:xfrm>
            <a:off x="6732589" y="1297782"/>
            <a:ext cx="1800225" cy="599281"/>
          </a:xfrm>
          <a:prstGeom prst="wedgeRectCallout">
            <a:avLst>
              <a:gd name="adj1" fmla="val -97024"/>
              <a:gd name="adj2" fmla="val 119380"/>
            </a:avLst>
          </a:prstGeom>
          <a:solidFill>
            <a:schemeClr val="accent1">
              <a:alpha val="0"/>
            </a:schemeClr>
          </a:solidFill>
          <a:ln w="158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1938.1.26</a:t>
            </a:r>
            <a:r>
              <a:rPr lang="zh-CN" altLang="en-US" sz="2400" b="1"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徐州会战</a:t>
            </a:r>
          </a:p>
        </p:txBody>
      </p:sp>
      <p:sp>
        <p:nvSpPr>
          <p:cNvPr id="16" name="矩形标注 15"/>
          <p:cNvSpPr/>
          <p:nvPr/>
        </p:nvSpPr>
        <p:spPr>
          <a:xfrm>
            <a:off x="1763714" y="4958292"/>
            <a:ext cx="1512887" cy="599282"/>
          </a:xfrm>
          <a:prstGeom prst="wedgeRectCallout">
            <a:avLst>
              <a:gd name="adj1" fmla="val 171914"/>
              <a:gd name="adj2" fmla="val -346089"/>
            </a:avLst>
          </a:prstGeom>
          <a:solidFill>
            <a:schemeClr val="accent1">
              <a:alpha val="0"/>
            </a:schemeClr>
          </a:solidFill>
          <a:ln w="158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rgbClr val="7030A0"/>
                </a:solidFill>
                <a:effectLst>
                  <a:outerShdw blurRad="38100" dist="38100" dir="2700000" algn="tl">
                    <a:srgbClr val="000000">
                      <a:alpha val="43137"/>
                    </a:srgbClr>
                  </a:outerShdw>
                </a:effectLst>
              </a:rPr>
              <a:t>1945.4</a:t>
            </a:r>
          </a:p>
          <a:p>
            <a:pPr algn="ctr">
              <a:defRPr/>
            </a:pPr>
            <a:r>
              <a:rPr lang="zh-CN" altLang="en-US" sz="2400" b="1" dirty="0">
                <a:solidFill>
                  <a:srgbClr val="7030A0"/>
                </a:solidFill>
                <a:effectLst>
                  <a:outerShdw blurRad="38100" dist="38100" dir="2700000" algn="tl">
                    <a:srgbClr val="000000">
                      <a:alpha val="43137"/>
                    </a:srgbClr>
                  </a:outerShdw>
                </a:effectLst>
              </a:rPr>
              <a:t>湘西会战</a:t>
            </a:r>
          </a:p>
        </p:txBody>
      </p:sp>
      <p:sp>
        <p:nvSpPr>
          <p:cNvPr id="17" name="矩形标注 16"/>
          <p:cNvSpPr/>
          <p:nvPr/>
        </p:nvSpPr>
        <p:spPr>
          <a:xfrm>
            <a:off x="3635375" y="4597136"/>
            <a:ext cx="2160588" cy="600604"/>
          </a:xfrm>
          <a:prstGeom prst="wedgeRectCallout">
            <a:avLst>
              <a:gd name="adj1" fmla="val 32860"/>
              <a:gd name="adj2" fmla="val -266135"/>
            </a:avLst>
          </a:prstGeom>
          <a:solidFill>
            <a:schemeClr val="accent1">
              <a:alpha val="0"/>
            </a:schemeClr>
          </a:solidFill>
          <a:ln w="158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chemeClr val="tx2">
                    <a:lumMod val="75000"/>
                  </a:schemeClr>
                </a:solidFill>
                <a:effectLst>
                  <a:outerShdw blurRad="38100" dist="38100" dir="2700000" algn="tl">
                    <a:srgbClr val="000000">
                      <a:alpha val="43137"/>
                    </a:srgbClr>
                  </a:outerShdw>
                </a:effectLst>
              </a:rPr>
              <a:t>1939.8-1942.1</a:t>
            </a:r>
          </a:p>
          <a:p>
            <a:pPr algn="ctr">
              <a:defRPr/>
            </a:pPr>
            <a:r>
              <a:rPr lang="zh-CN" altLang="en-US" sz="2400" b="1" dirty="0">
                <a:solidFill>
                  <a:schemeClr val="tx2">
                    <a:lumMod val="75000"/>
                  </a:schemeClr>
                </a:solidFill>
                <a:effectLst>
                  <a:outerShdw blurRad="38100" dist="38100" dir="2700000" algn="tl">
                    <a:srgbClr val="000000">
                      <a:alpha val="43137"/>
                    </a:srgbClr>
                  </a:outerShdw>
                </a:effectLst>
              </a:rPr>
              <a:t>三次长沙会战</a:t>
            </a:r>
          </a:p>
        </p:txBody>
      </p:sp>
      <p:sp>
        <p:nvSpPr>
          <p:cNvPr id="18" name="矩形标注 17"/>
          <p:cNvSpPr/>
          <p:nvPr/>
        </p:nvSpPr>
        <p:spPr>
          <a:xfrm>
            <a:off x="250826" y="4177771"/>
            <a:ext cx="2449513" cy="660136"/>
          </a:xfrm>
          <a:prstGeom prst="wedgeRectCallout">
            <a:avLst>
              <a:gd name="adj1" fmla="val 87683"/>
              <a:gd name="adj2" fmla="val -114538"/>
            </a:avLst>
          </a:prstGeom>
          <a:solidFill>
            <a:schemeClr val="accent1">
              <a:alpha val="0"/>
            </a:schemeClr>
          </a:solidFill>
          <a:ln w="158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chemeClr val="tx2">
                    <a:lumMod val="75000"/>
                  </a:schemeClr>
                </a:solidFill>
                <a:effectLst>
                  <a:outerShdw blurRad="38100" dist="38100" dir="2700000" algn="tl">
                    <a:srgbClr val="000000">
                      <a:alpha val="43137"/>
                    </a:srgbClr>
                  </a:outerShdw>
                </a:effectLst>
              </a:rPr>
              <a:t>1943.5—1945.3</a:t>
            </a:r>
          </a:p>
          <a:p>
            <a:pPr algn="ctr">
              <a:defRPr/>
            </a:pPr>
            <a:r>
              <a:rPr lang="zh-CN" altLang="en-US" sz="2400" b="1" dirty="0">
                <a:solidFill>
                  <a:schemeClr val="tx2">
                    <a:lumMod val="75000"/>
                  </a:schemeClr>
                </a:solidFill>
                <a:effectLst>
                  <a:outerShdw blurRad="38100" dist="38100" dir="2700000" algn="tl">
                    <a:srgbClr val="000000">
                      <a:alpha val="43137"/>
                    </a:srgbClr>
                  </a:outerShdw>
                </a:effectLst>
              </a:rPr>
              <a:t>缅北滇西战役</a:t>
            </a:r>
          </a:p>
        </p:txBody>
      </p:sp>
      <p:sp>
        <p:nvSpPr>
          <p:cNvPr id="19" name="椭圆 18"/>
          <p:cNvSpPr/>
          <p:nvPr/>
        </p:nvSpPr>
        <p:spPr>
          <a:xfrm>
            <a:off x="5219700" y="1657615"/>
            <a:ext cx="323850" cy="7196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effectLst>
                <a:outerShdw blurRad="38100" dist="38100" dir="2700000" algn="tl">
                  <a:srgbClr val="000000">
                    <a:alpha val="43137"/>
                  </a:srgbClr>
                </a:outerShdw>
              </a:effectLst>
            </a:endParaRPr>
          </a:p>
        </p:txBody>
      </p:sp>
      <p:sp>
        <p:nvSpPr>
          <p:cNvPr id="20" name="矩形标注 19"/>
          <p:cNvSpPr/>
          <p:nvPr/>
        </p:nvSpPr>
        <p:spPr>
          <a:xfrm>
            <a:off x="3708401" y="157428"/>
            <a:ext cx="2303463" cy="599281"/>
          </a:xfrm>
          <a:prstGeom prst="wedgeRectCallout">
            <a:avLst>
              <a:gd name="adj1" fmla="val 22728"/>
              <a:gd name="adj2" fmla="val 228581"/>
            </a:avLst>
          </a:prstGeom>
          <a:solidFill>
            <a:schemeClr val="accent1">
              <a:alpha val="0"/>
            </a:schemeClr>
          </a:solidFill>
          <a:ln w="158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chemeClr val="tx2">
                    <a:lumMod val="75000"/>
                  </a:schemeClr>
                </a:solidFill>
                <a:effectLst>
                  <a:outerShdw blurRad="38100" dist="38100" dir="2700000" algn="tl">
                    <a:srgbClr val="000000">
                      <a:alpha val="43137"/>
                    </a:srgbClr>
                  </a:outerShdw>
                </a:effectLst>
                <a:latin typeface="微软雅黑" pitchFamily="34" charset="-122"/>
                <a:ea typeface="微软雅黑" pitchFamily="34" charset="-122"/>
              </a:rPr>
              <a:t>1940</a:t>
            </a:r>
            <a:r>
              <a:rPr lang="zh-CN" altLang="en-US" sz="2400" b="1" dirty="0">
                <a:solidFill>
                  <a:schemeClr val="tx2">
                    <a:lumMod val="75000"/>
                  </a:schemeClr>
                </a:solidFill>
                <a:effectLst>
                  <a:outerShdw blurRad="38100" dist="38100" dir="2700000" algn="tl">
                    <a:srgbClr val="000000">
                      <a:alpha val="43137"/>
                    </a:srgbClr>
                  </a:outerShdw>
                </a:effectLst>
                <a:latin typeface="微软雅黑" pitchFamily="34" charset="-122"/>
                <a:ea typeface="微软雅黑" pitchFamily="34" charset="-122"/>
              </a:rPr>
              <a:t>年下半年百团大战</a:t>
            </a:r>
          </a:p>
        </p:txBody>
      </p:sp>
      <p:sp>
        <p:nvSpPr>
          <p:cNvPr id="21" name="矩形标注 20"/>
          <p:cNvSpPr/>
          <p:nvPr/>
        </p:nvSpPr>
        <p:spPr>
          <a:xfrm>
            <a:off x="6732589" y="4717521"/>
            <a:ext cx="2160587" cy="719667"/>
          </a:xfrm>
          <a:prstGeom prst="wedgeRectCallout">
            <a:avLst>
              <a:gd name="adj1" fmla="val -111097"/>
              <a:gd name="adj2" fmla="val -268561"/>
            </a:avLst>
          </a:prstGeom>
          <a:solidFill>
            <a:schemeClr val="accent1">
              <a:alpha val="0"/>
            </a:schemeClr>
          </a:solidFill>
          <a:ln w="158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t" hangingPunct="0">
              <a:defRPr/>
            </a:pPr>
            <a:r>
              <a:rPr lang="en-US" altLang="zh-CN" sz="2400" b="1" dirty="0">
                <a:solidFill>
                  <a:srgbClr val="7030A0"/>
                </a:solidFill>
                <a:effectLst>
                  <a:outerShdw blurRad="38100" dist="38100" dir="2700000" algn="tl">
                    <a:srgbClr val="000000">
                      <a:alpha val="43137"/>
                    </a:srgbClr>
                  </a:outerShdw>
                </a:effectLst>
              </a:rPr>
              <a:t>1944.4—12</a:t>
            </a:r>
            <a:r>
              <a:rPr lang="zh-CN" altLang="en-US" sz="2400" b="1" dirty="0">
                <a:solidFill>
                  <a:srgbClr val="7030A0"/>
                </a:solidFill>
                <a:effectLst>
                  <a:outerShdw blurRad="38100" dist="38100" dir="2700000" algn="tl">
                    <a:srgbClr val="000000">
                      <a:alpha val="43137"/>
                    </a:srgbClr>
                  </a:outerShdw>
                </a:effectLst>
              </a:rPr>
              <a:t>月</a:t>
            </a:r>
            <a:endParaRPr lang="en-US" altLang="zh-CN" sz="2400" b="1" dirty="0">
              <a:solidFill>
                <a:srgbClr val="7030A0"/>
              </a:solidFill>
              <a:effectLst>
                <a:outerShdw blurRad="38100" dist="38100" dir="2700000" algn="tl">
                  <a:srgbClr val="000000">
                    <a:alpha val="43137"/>
                  </a:srgbClr>
                </a:outerShdw>
              </a:effectLst>
            </a:endParaRPr>
          </a:p>
          <a:p>
            <a:pPr algn="ctr" eaLnBrk="0" fontAlgn="t" hangingPunct="0">
              <a:defRPr/>
            </a:pPr>
            <a:r>
              <a:rPr lang="zh-CN" altLang="zh-CN" sz="2400" b="1" dirty="0">
                <a:solidFill>
                  <a:srgbClr val="7030A0"/>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rPr>
              <a:t>豫湘桂战役</a:t>
            </a:r>
          </a:p>
        </p:txBody>
      </p:sp>
      <p:sp>
        <p:nvSpPr>
          <p:cNvPr id="22" name="矩形标注 21"/>
          <p:cNvSpPr/>
          <p:nvPr/>
        </p:nvSpPr>
        <p:spPr>
          <a:xfrm>
            <a:off x="7172325" y="396876"/>
            <a:ext cx="1873250" cy="600604"/>
          </a:xfrm>
          <a:prstGeom prst="wedgeRectCallout">
            <a:avLst>
              <a:gd name="adj1" fmla="val -133971"/>
              <a:gd name="adj2" fmla="val 150392"/>
            </a:avLst>
          </a:prstGeom>
          <a:solidFill>
            <a:schemeClr val="accent1">
              <a:alpha val="0"/>
            </a:schemeClr>
          </a:solidFill>
          <a:ln w="158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1937.7.7</a:t>
            </a:r>
          </a:p>
          <a:p>
            <a:pPr algn="ctr">
              <a:defRPr/>
            </a:pPr>
            <a:r>
              <a:rPr lang="zh-CN" altLang="en-US" sz="2400" b="1"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卢沟桥事变</a:t>
            </a:r>
          </a:p>
        </p:txBody>
      </p:sp>
      <p:sp>
        <p:nvSpPr>
          <p:cNvPr id="20495" name="Rectangle 1"/>
          <p:cNvSpPr>
            <a:spLocks noChangeArrowheads="1"/>
          </p:cNvSpPr>
          <p:nvPr/>
        </p:nvSpPr>
        <p:spPr bwMode="auto">
          <a:xfrm>
            <a:off x="0" y="32012"/>
            <a:ext cx="2233613" cy="360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indent="-4572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fontAlgn="ctr"/>
            <a:r>
              <a:rPr lang="zh-CN" altLang="zh-CN" dirty="0">
                <a:solidFill>
                  <a:srgbClr val="FF0000"/>
                </a:solidFill>
                <a:latin typeface="微软雅黑" pitchFamily="34" charset="-122"/>
                <a:ea typeface="微软雅黑" pitchFamily="34" charset="-122"/>
                <a:cs typeface="Arial" charset="0"/>
              </a:rPr>
              <a:t>第一阶段：从1937年7月卢沟桥事变到1938年10月广州、武汉失守，是战略防御阶段</a:t>
            </a:r>
            <a:r>
              <a:rPr lang="zh-CN" altLang="en-US" dirty="0">
                <a:solidFill>
                  <a:srgbClr val="FF0000"/>
                </a:solidFill>
                <a:latin typeface="微软雅黑" pitchFamily="34" charset="-122"/>
                <a:ea typeface="微软雅黑" pitchFamily="34" charset="-122"/>
                <a:cs typeface="Arial" charset="0"/>
              </a:rPr>
              <a:t>。</a:t>
            </a:r>
            <a:endParaRPr lang="en-US" altLang="zh-CN" dirty="0">
              <a:solidFill>
                <a:srgbClr val="FF0000"/>
              </a:solidFill>
              <a:latin typeface="微软雅黑" pitchFamily="34" charset="-122"/>
              <a:ea typeface="微软雅黑" pitchFamily="34" charset="-122"/>
              <a:cs typeface="Arial" charset="0"/>
            </a:endParaRPr>
          </a:p>
          <a:p>
            <a:pPr algn="just" fontAlgn="ctr"/>
            <a:r>
              <a:rPr lang="zh-CN" altLang="zh-CN" dirty="0">
                <a:solidFill>
                  <a:srgbClr val="FF0000"/>
                </a:solidFill>
                <a:latin typeface="微软雅黑" pitchFamily="34" charset="-122"/>
                <a:ea typeface="微软雅黑" pitchFamily="34" charset="-122"/>
                <a:cs typeface="Arial" charset="0"/>
              </a:rPr>
              <a:t>第二阶段：从1938年10月至1943年12月，是战略相持阶段</a:t>
            </a:r>
            <a:r>
              <a:rPr lang="zh-CN" altLang="en-US" dirty="0">
                <a:solidFill>
                  <a:srgbClr val="FF0000"/>
                </a:solidFill>
                <a:latin typeface="微软雅黑" pitchFamily="34" charset="-122"/>
                <a:ea typeface="微软雅黑" pitchFamily="34" charset="-122"/>
                <a:cs typeface="Arial" charset="0"/>
              </a:rPr>
              <a:t>。</a:t>
            </a:r>
            <a:r>
              <a:rPr lang="zh-CN" altLang="zh-CN" dirty="0">
                <a:solidFill>
                  <a:srgbClr val="FF0000"/>
                </a:solidFill>
                <a:latin typeface="微软雅黑" pitchFamily="34" charset="-122"/>
                <a:ea typeface="微软雅黑" pitchFamily="34" charset="-122"/>
                <a:cs typeface="Arial" charset="0"/>
              </a:rPr>
              <a:t/>
            </a:r>
            <a:br>
              <a:rPr lang="zh-CN" altLang="zh-CN" dirty="0">
                <a:solidFill>
                  <a:srgbClr val="FF0000"/>
                </a:solidFill>
                <a:latin typeface="微软雅黑" pitchFamily="34" charset="-122"/>
                <a:ea typeface="微软雅黑" pitchFamily="34" charset="-122"/>
                <a:cs typeface="Arial" charset="0"/>
              </a:rPr>
            </a:br>
            <a:r>
              <a:rPr lang="zh-CN" altLang="zh-CN" dirty="0">
                <a:solidFill>
                  <a:srgbClr val="FF0000"/>
                </a:solidFill>
                <a:latin typeface="微软雅黑" pitchFamily="34" charset="-122"/>
                <a:ea typeface="微软雅黑" pitchFamily="34" charset="-122"/>
                <a:cs typeface="Arial" charset="0"/>
              </a:rPr>
              <a:t>第三阶段：从1944年1月解放区战场局部反攻至1945年8月日本宣布无条件投降，是战略反攻阶段</a:t>
            </a:r>
            <a:r>
              <a:rPr lang="zh-CN" altLang="en-US" dirty="0">
                <a:solidFill>
                  <a:srgbClr val="FF0000"/>
                </a:solidFill>
                <a:latin typeface="微软雅黑" pitchFamily="34" charset="-122"/>
                <a:ea typeface="微软雅黑" pitchFamily="34" charset="-122"/>
                <a:cs typeface="Arial" charset="0"/>
              </a:rPr>
              <a:t>。</a:t>
            </a:r>
            <a:r>
              <a:rPr lang="zh-CN" altLang="zh-CN" dirty="0">
                <a:solidFill>
                  <a:srgbClr val="FF0000"/>
                </a:solidFill>
                <a:latin typeface="微软雅黑" pitchFamily="34" charset="-122"/>
                <a:ea typeface="微软雅黑" pitchFamily="34" charset="-122"/>
                <a:cs typeface="Arial" charset="0"/>
              </a:rPr>
              <a:t> </a:t>
            </a:r>
          </a:p>
        </p:txBody>
      </p:sp>
    </p:spTree>
    <p:extLst>
      <p:ext uri="{BB962C8B-B14F-4D97-AF65-F5344CB8AC3E}">
        <p14:creationId xmlns:p14="http://schemas.microsoft.com/office/powerpoint/2010/main" val="4137865633"/>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Effect transition="in" filter="fade">
                                      <p:cBhvr>
                                        <p:cTn id="23" dur="500"/>
                                        <p:tgtEl>
                                          <p:spTgt spid="1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p:cTn id="28" dur="500" fill="hold"/>
                                        <p:tgtEl>
                                          <p:spTgt spid="15"/>
                                        </p:tgtEl>
                                        <p:attrNameLst>
                                          <p:attrName>ppt_w</p:attrName>
                                        </p:attrNameLst>
                                      </p:cBhvr>
                                      <p:tavLst>
                                        <p:tav tm="0">
                                          <p:val>
                                            <p:fltVal val="0"/>
                                          </p:val>
                                        </p:tav>
                                        <p:tav tm="100000">
                                          <p:val>
                                            <p:strVal val="#ppt_w"/>
                                          </p:val>
                                        </p:tav>
                                      </p:tavLst>
                                    </p:anim>
                                    <p:anim calcmode="lin" valueType="num">
                                      <p:cBhvr>
                                        <p:cTn id="29" dur="500" fill="hold"/>
                                        <p:tgtEl>
                                          <p:spTgt spid="15"/>
                                        </p:tgtEl>
                                        <p:attrNameLst>
                                          <p:attrName>ppt_h</p:attrName>
                                        </p:attrNameLst>
                                      </p:cBhvr>
                                      <p:tavLst>
                                        <p:tav tm="0">
                                          <p:val>
                                            <p:fltVal val="0"/>
                                          </p:val>
                                        </p:tav>
                                        <p:tav tm="100000">
                                          <p:val>
                                            <p:strVal val="#ppt_h"/>
                                          </p:val>
                                        </p:tav>
                                      </p:tavLst>
                                    </p:anim>
                                    <p:animEffect transition="in" filter="fade">
                                      <p:cBhvr>
                                        <p:cTn id="30" dur="500"/>
                                        <p:tgtEl>
                                          <p:spTgt spid="1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ppt_w</p:attrName>
                                        </p:attrNameLst>
                                      </p:cBhvr>
                                      <p:tavLst>
                                        <p:tav tm="0">
                                          <p:val>
                                            <p:fltVal val="0"/>
                                          </p:val>
                                        </p:tav>
                                        <p:tav tm="100000">
                                          <p:val>
                                            <p:strVal val="#ppt_w"/>
                                          </p:val>
                                        </p:tav>
                                      </p:tavLst>
                                    </p:anim>
                                    <p:anim calcmode="lin" valueType="num">
                                      <p:cBhvr>
                                        <p:cTn id="36" dur="500" fill="hold"/>
                                        <p:tgtEl>
                                          <p:spTgt spid="13"/>
                                        </p:tgtEl>
                                        <p:attrNameLst>
                                          <p:attrName>ppt_h</p:attrName>
                                        </p:attrNameLst>
                                      </p:cBhvr>
                                      <p:tavLst>
                                        <p:tav tm="0">
                                          <p:val>
                                            <p:fltVal val="0"/>
                                          </p:val>
                                        </p:tav>
                                        <p:tav tm="100000">
                                          <p:val>
                                            <p:strVal val="#ppt_h"/>
                                          </p:val>
                                        </p:tav>
                                      </p:tavLst>
                                    </p:anim>
                                    <p:animEffect transition="in" filter="fade">
                                      <p:cBhvr>
                                        <p:cTn id="37" dur="500"/>
                                        <p:tgtEl>
                                          <p:spTgt spid="1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53" presetClass="entr"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53" presetClass="entr" presetSubtype="0" fill="hold" grpId="0" nodeType="clickEffect">
                                  <p:stCondLst>
                                    <p:cond delay="0"/>
                                  </p:stCondLst>
                                  <p:childTnLst>
                                    <p:set>
                                      <p:cBhvr>
                                        <p:cTn id="55" dur="1" fill="hold">
                                          <p:stCondLst>
                                            <p:cond delay="0"/>
                                          </p:stCondLst>
                                        </p:cTn>
                                        <p:tgtEl>
                                          <p:spTgt spid="20"/>
                                        </p:tgtEl>
                                        <p:attrNameLst>
                                          <p:attrName>style.visibility</p:attrName>
                                        </p:attrNameLst>
                                      </p:cBhvr>
                                      <p:to>
                                        <p:strVal val="visible"/>
                                      </p:to>
                                    </p:set>
                                    <p:anim calcmode="lin" valueType="num">
                                      <p:cBhvr>
                                        <p:cTn id="56" dur="500" fill="hold"/>
                                        <p:tgtEl>
                                          <p:spTgt spid="20"/>
                                        </p:tgtEl>
                                        <p:attrNameLst>
                                          <p:attrName>ppt_w</p:attrName>
                                        </p:attrNameLst>
                                      </p:cBhvr>
                                      <p:tavLst>
                                        <p:tav tm="0">
                                          <p:val>
                                            <p:fltVal val="0"/>
                                          </p:val>
                                        </p:tav>
                                        <p:tav tm="100000">
                                          <p:val>
                                            <p:strVal val="#ppt_w"/>
                                          </p:val>
                                        </p:tav>
                                      </p:tavLst>
                                    </p:anim>
                                    <p:anim calcmode="lin" valueType="num">
                                      <p:cBhvr>
                                        <p:cTn id="57" dur="500" fill="hold"/>
                                        <p:tgtEl>
                                          <p:spTgt spid="20"/>
                                        </p:tgtEl>
                                        <p:attrNameLst>
                                          <p:attrName>ppt_h</p:attrName>
                                        </p:attrNameLst>
                                      </p:cBhvr>
                                      <p:tavLst>
                                        <p:tav tm="0">
                                          <p:val>
                                            <p:fltVal val="0"/>
                                          </p:val>
                                        </p:tav>
                                        <p:tav tm="100000">
                                          <p:val>
                                            <p:strVal val="#ppt_h"/>
                                          </p:val>
                                        </p:tav>
                                      </p:tavLst>
                                    </p:anim>
                                    <p:animEffect transition="in" filter="fade">
                                      <p:cBhvr>
                                        <p:cTn id="58" dur="500"/>
                                        <p:tgtEl>
                                          <p:spTgt spid="20"/>
                                        </p:tgtEl>
                                      </p:cBhvr>
                                    </p:animEffect>
                                  </p:childTnLst>
                                </p:cTn>
                              </p:par>
                              <p:par>
                                <p:cTn id="59" presetID="53"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 calcmode="lin" valueType="num">
                                      <p:cBhvr>
                                        <p:cTn id="61" dur="500" fill="hold"/>
                                        <p:tgtEl>
                                          <p:spTgt spid="19"/>
                                        </p:tgtEl>
                                        <p:attrNameLst>
                                          <p:attrName>ppt_w</p:attrName>
                                        </p:attrNameLst>
                                      </p:cBhvr>
                                      <p:tavLst>
                                        <p:tav tm="0">
                                          <p:val>
                                            <p:fltVal val="0"/>
                                          </p:val>
                                        </p:tav>
                                        <p:tav tm="100000">
                                          <p:val>
                                            <p:strVal val="#ppt_w"/>
                                          </p:val>
                                        </p:tav>
                                      </p:tavLst>
                                    </p:anim>
                                    <p:anim calcmode="lin" valueType="num">
                                      <p:cBhvr>
                                        <p:cTn id="62" dur="500" fill="hold"/>
                                        <p:tgtEl>
                                          <p:spTgt spid="19"/>
                                        </p:tgtEl>
                                        <p:attrNameLst>
                                          <p:attrName>ppt_h</p:attrName>
                                        </p:attrNameLst>
                                      </p:cBhvr>
                                      <p:tavLst>
                                        <p:tav tm="0">
                                          <p:val>
                                            <p:fltVal val="0"/>
                                          </p:val>
                                        </p:tav>
                                        <p:tav tm="100000">
                                          <p:val>
                                            <p:strVal val="#ppt_h"/>
                                          </p:val>
                                        </p:tav>
                                      </p:tavLst>
                                    </p:anim>
                                    <p:animEffect transition="in" filter="fade">
                                      <p:cBhvr>
                                        <p:cTn id="63" dur="500"/>
                                        <p:tgtEl>
                                          <p:spTgt spid="19"/>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53" presetClass="entr" presetSubtype="0" fill="hold" grpId="0" nodeType="clickEffect">
                                  <p:stCondLst>
                                    <p:cond delay="0"/>
                                  </p:stCondLst>
                                  <p:childTnLst>
                                    <p:set>
                                      <p:cBhvr>
                                        <p:cTn id="67" dur="1" fill="hold">
                                          <p:stCondLst>
                                            <p:cond delay="0"/>
                                          </p:stCondLst>
                                        </p:cTn>
                                        <p:tgtEl>
                                          <p:spTgt spid="21"/>
                                        </p:tgtEl>
                                        <p:attrNameLst>
                                          <p:attrName>style.visibility</p:attrName>
                                        </p:attrNameLst>
                                      </p:cBhvr>
                                      <p:to>
                                        <p:strVal val="visible"/>
                                      </p:to>
                                    </p:set>
                                    <p:anim calcmode="lin" valueType="num">
                                      <p:cBhvr>
                                        <p:cTn id="68" dur="500" fill="hold"/>
                                        <p:tgtEl>
                                          <p:spTgt spid="21"/>
                                        </p:tgtEl>
                                        <p:attrNameLst>
                                          <p:attrName>ppt_w</p:attrName>
                                        </p:attrNameLst>
                                      </p:cBhvr>
                                      <p:tavLst>
                                        <p:tav tm="0">
                                          <p:val>
                                            <p:fltVal val="0"/>
                                          </p:val>
                                        </p:tav>
                                        <p:tav tm="100000">
                                          <p:val>
                                            <p:strVal val="#ppt_w"/>
                                          </p:val>
                                        </p:tav>
                                      </p:tavLst>
                                    </p:anim>
                                    <p:anim calcmode="lin" valueType="num">
                                      <p:cBhvr>
                                        <p:cTn id="69" dur="500" fill="hold"/>
                                        <p:tgtEl>
                                          <p:spTgt spid="21"/>
                                        </p:tgtEl>
                                        <p:attrNameLst>
                                          <p:attrName>ppt_h</p:attrName>
                                        </p:attrNameLst>
                                      </p:cBhvr>
                                      <p:tavLst>
                                        <p:tav tm="0">
                                          <p:val>
                                            <p:fltVal val="0"/>
                                          </p:val>
                                        </p:tav>
                                        <p:tav tm="100000">
                                          <p:val>
                                            <p:strVal val="#ppt_h"/>
                                          </p:val>
                                        </p:tav>
                                      </p:tavLst>
                                    </p:anim>
                                    <p:animEffect transition="in" filter="fade">
                                      <p:cBhvr>
                                        <p:cTn id="70" dur="500"/>
                                        <p:tgtEl>
                                          <p:spTgt spid="21"/>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53"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 calcmode="lin" valueType="num">
                                      <p:cBhvr>
                                        <p:cTn id="75" dur="500" fill="hold"/>
                                        <p:tgtEl>
                                          <p:spTgt spid="18"/>
                                        </p:tgtEl>
                                        <p:attrNameLst>
                                          <p:attrName>ppt_w</p:attrName>
                                        </p:attrNameLst>
                                      </p:cBhvr>
                                      <p:tavLst>
                                        <p:tav tm="0">
                                          <p:val>
                                            <p:fltVal val="0"/>
                                          </p:val>
                                        </p:tav>
                                        <p:tav tm="100000">
                                          <p:val>
                                            <p:strVal val="#ppt_w"/>
                                          </p:val>
                                        </p:tav>
                                      </p:tavLst>
                                    </p:anim>
                                    <p:anim calcmode="lin" valueType="num">
                                      <p:cBhvr>
                                        <p:cTn id="76" dur="500" fill="hold"/>
                                        <p:tgtEl>
                                          <p:spTgt spid="18"/>
                                        </p:tgtEl>
                                        <p:attrNameLst>
                                          <p:attrName>ppt_h</p:attrName>
                                        </p:attrNameLst>
                                      </p:cBhvr>
                                      <p:tavLst>
                                        <p:tav tm="0">
                                          <p:val>
                                            <p:fltVal val="0"/>
                                          </p:val>
                                        </p:tav>
                                        <p:tav tm="100000">
                                          <p:val>
                                            <p:strVal val="#ppt_h"/>
                                          </p:val>
                                        </p:tav>
                                      </p:tavLst>
                                    </p:anim>
                                    <p:animEffect transition="in" filter="fade">
                                      <p:cBhvr>
                                        <p:cTn id="77" dur="500"/>
                                        <p:tgtEl>
                                          <p:spTgt spid="18"/>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53" presetClass="entr" presetSubtype="0" fill="hold" grpId="0" nodeType="clickEffect">
                                  <p:stCondLst>
                                    <p:cond delay="0"/>
                                  </p:stCondLst>
                                  <p:childTnLst>
                                    <p:set>
                                      <p:cBhvr>
                                        <p:cTn id="81" dur="1" fill="hold">
                                          <p:stCondLst>
                                            <p:cond delay="0"/>
                                          </p:stCondLst>
                                        </p:cTn>
                                        <p:tgtEl>
                                          <p:spTgt spid="16"/>
                                        </p:tgtEl>
                                        <p:attrNameLst>
                                          <p:attrName>style.visibility</p:attrName>
                                        </p:attrNameLst>
                                      </p:cBhvr>
                                      <p:to>
                                        <p:strVal val="visible"/>
                                      </p:to>
                                    </p:set>
                                    <p:anim calcmode="lin" valueType="num">
                                      <p:cBhvr>
                                        <p:cTn id="82" dur="500" fill="hold"/>
                                        <p:tgtEl>
                                          <p:spTgt spid="16"/>
                                        </p:tgtEl>
                                        <p:attrNameLst>
                                          <p:attrName>ppt_w</p:attrName>
                                        </p:attrNameLst>
                                      </p:cBhvr>
                                      <p:tavLst>
                                        <p:tav tm="0">
                                          <p:val>
                                            <p:fltVal val="0"/>
                                          </p:val>
                                        </p:tav>
                                        <p:tav tm="100000">
                                          <p:val>
                                            <p:strVal val="#ppt_w"/>
                                          </p:val>
                                        </p:tav>
                                      </p:tavLst>
                                    </p:anim>
                                    <p:anim calcmode="lin" valueType="num">
                                      <p:cBhvr>
                                        <p:cTn id="83" dur="500" fill="hold"/>
                                        <p:tgtEl>
                                          <p:spTgt spid="16"/>
                                        </p:tgtEl>
                                        <p:attrNameLst>
                                          <p:attrName>ppt_h</p:attrName>
                                        </p:attrNameLst>
                                      </p:cBhvr>
                                      <p:tavLst>
                                        <p:tav tm="0">
                                          <p:val>
                                            <p:fltVal val="0"/>
                                          </p:val>
                                        </p:tav>
                                        <p:tav tm="100000">
                                          <p:val>
                                            <p:strVal val="#ppt_h"/>
                                          </p:val>
                                        </p:tav>
                                      </p:tavLst>
                                    </p:anim>
                                    <p:animEffect transition="in" filter="fade">
                                      <p:cBhvr>
                                        <p:cTn id="8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38907"/>
            <a:ext cx="6697662" cy="396875"/>
          </a:xfrm>
          <a:noFill/>
        </p:spPr>
        <p:txBody>
          <a:bodyPr>
            <a:normAutofit fontScale="90000"/>
          </a:bodyPr>
          <a:lstStyle/>
          <a:p>
            <a:pPr algn="l" eaLnBrk="1" hangingPunct="1"/>
            <a:r>
              <a:rPr lang="zh-CN" altLang="en-US" sz="2200" b="1" dirty="0" smtClean="0">
                <a:solidFill>
                  <a:srgbClr val="C00000"/>
                </a:solidFill>
                <a:latin typeface="幼圆" pitchFamily="49" charset="-122"/>
                <a:ea typeface="幼圆" pitchFamily="49" charset="-122"/>
              </a:rPr>
              <a:t>伟大的抗日战争</a:t>
            </a:r>
          </a:p>
        </p:txBody>
      </p:sp>
      <p:sp>
        <p:nvSpPr>
          <p:cNvPr id="3" name="内容占位符 2"/>
          <p:cNvSpPr>
            <a:spLocks noGrp="1"/>
          </p:cNvSpPr>
          <p:nvPr>
            <p:ph idx="4294967295"/>
          </p:nvPr>
        </p:nvSpPr>
        <p:spPr>
          <a:xfrm>
            <a:off x="107504" y="390922"/>
            <a:ext cx="8784976" cy="4499240"/>
          </a:xfrm>
        </p:spPr>
        <p:txBody>
          <a:bodyPr>
            <a:noAutofit/>
          </a:bodyPr>
          <a:lstStyle/>
          <a:p>
            <a:pPr marL="0" indent="0" algn="ctr" eaLnBrk="1" hangingPunct="1">
              <a:lnSpc>
                <a:spcPts val="3500"/>
              </a:lnSpc>
              <a:spcBef>
                <a:spcPct val="0"/>
              </a:spcBef>
              <a:buFont typeface="Arial" pitchFamily="34" charset="0"/>
              <a:buNone/>
              <a:defRPr/>
            </a:pPr>
            <a:r>
              <a:rPr lang="zh-CN" altLang="en-US" sz="2400" b="1" dirty="0" smtClean="0">
                <a:latin typeface="黑体" pitchFamily="49" charset="-122"/>
                <a:ea typeface="黑体" pitchFamily="49" charset="-122"/>
              </a:rPr>
              <a:t>考点　</a:t>
            </a:r>
            <a:r>
              <a:rPr lang="zh-CN" altLang="zh-CN" sz="2400" b="1" dirty="0" smtClean="0">
                <a:latin typeface="黑体" pitchFamily="49" charset="-122"/>
                <a:ea typeface="黑体" pitchFamily="49" charset="-122"/>
              </a:rPr>
              <a:t>伟大的抗日战争</a:t>
            </a:r>
            <a:endParaRPr lang="en-US" altLang="zh-CN" sz="2400" b="1" dirty="0" smtClean="0">
              <a:latin typeface="黑体" pitchFamily="49" charset="-122"/>
              <a:ea typeface="黑体" pitchFamily="49" charset="-122"/>
            </a:endParaRPr>
          </a:p>
          <a:p>
            <a:pPr marL="0" indent="0" algn="ctr" eaLnBrk="1" hangingPunct="1">
              <a:lnSpc>
                <a:spcPts val="3500"/>
              </a:lnSpc>
              <a:spcBef>
                <a:spcPct val="0"/>
              </a:spcBef>
              <a:buFont typeface="Arial" pitchFamily="34" charset="0"/>
              <a:buNone/>
              <a:defRPr/>
            </a:pPr>
            <a:r>
              <a:rPr lang="zh-CN" altLang="en-US" sz="2400" b="1" dirty="0" smtClean="0">
                <a:solidFill>
                  <a:srgbClr val="0033CC"/>
                </a:solidFill>
                <a:effectLst>
                  <a:outerShdw blurRad="38100" dist="38100" dir="2700000" algn="tl">
                    <a:srgbClr val="C0C0C0"/>
                  </a:outerShdw>
                </a:effectLst>
                <a:latin typeface="宋体" pitchFamily="2" charset="-122"/>
              </a:rPr>
              <a:t>主干梳理</a:t>
            </a:r>
          </a:p>
          <a:p>
            <a:pPr marL="0" indent="0" eaLnBrk="1" hangingPunct="1">
              <a:lnSpc>
                <a:spcPts val="4000"/>
              </a:lnSpc>
              <a:spcBef>
                <a:spcPct val="0"/>
              </a:spcBef>
              <a:buFont typeface="Arial" pitchFamily="34" charset="0"/>
              <a:buNone/>
              <a:defRPr/>
            </a:pPr>
            <a:r>
              <a:rPr lang="en-US" altLang="zh-CN" sz="2800" b="1" dirty="0" smtClean="0">
                <a:latin typeface="宋体" pitchFamily="2" charset="-122"/>
              </a:rPr>
              <a:t>    1．侵华日军的罪行</a:t>
            </a:r>
          </a:p>
          <a:p>
            <a:pPr marL="0" indent="0" eaLnBrk="1" hangingPunct="1">
              <a:lnSpc>
                <a:spcPts val="4000"/>
              </a:lnSpc>
              <a:spcBef>
                <a:spcPct val="0"/>
              </a:spcBef>
              <a:buFont typeface="Arial" pitchFamily="34" charset="0"/>
              <a:buNone/>
              <a:defRPr/>
            </a:pPr>
            <a:r>
              <a:rPr lang="en-US" altLang="zh-CN" sz="2800" b="1" dirty="0" smtClean="0">
                <a:latin typeface="宋体" pitchFamily="2" charset="-122"/>
              </a:rPr>
              <a:t>    (1)侵华原因</a:t>
            </a:r>
          </a:p>
          <a:p>
            <a:pPr marL="0" indent="0" eaLnBrk="1" hangingPunct="1">
              <a:lnSpc>
                <a:spcPts val="4000"/>
              </a:lnSpc>
              <a:spcBef>
                <a:spcPct val="0"/>
              </a:spcBef>
              <a:buFont typeface="Arial" pitchFamily="34" charset="0"/>
              <a:buNone/>
              <a:defRPr/>
            </a:pPr>
            <a:r>
              <a:rPr lang="en-US" altLang="zh-CN" sz="2800" b="1" dirty="0" smtClean="0">
                <a:latin typeface="宋体" pitchFamily="2" charset="-122"/>
              </a:rPr>
              <a:t>    ①灭亡中国，称霸西太平洋是日本帝国主义的既定国策。1927年，日本在东方会议上确定了“__________”的武装侵略方针。</a:t>
            </a:r>
          </a:p>
          <a:p>
            <a:pPr marL="0" indent="0" eaLnBrk="1" hangingPunct="1">
              <a:lnSpc>
                <a:spcPts val="4000"/>
              </a:lnSpc>
              <a:spcBef>
                <a:spcPct val="0"/>
              </a:spcBef>
              <a:buFont typeface="Arial" pitchFamily="34" charset="0"/>
              <a:buNone/>
              <a:defRPr/>
            </a:pPr>
            <a:r>
              <a:rPr lang="en-US" altLang="zh-CN" sz="2800" b="1" dirty="0" smtClean="0">
                <a:latin typeface="宋体" pitchFamily="2" charset="-122"/>
              </a:rPr>
              <a:t>    ②世界性资本主义经济危机使日本陷入极端困难的境地。</a:t>
            </a:r>
          </a:p>
          <a:p>
            <a:pPr marL="0" indent="0" eaLnBrk="1" hangingPunct="1">
              <a:lnSpc>
                <a:spcPts val="4000"/>
              </a:lnSpc>
              <a:spcBef>
                <a:spcPct val="0"/>
              </a:spcBef>
              <a:buFont typeface="Arial" pitchFamily="34" charset="0"/>
              <a:buNone/>
              <a:defRPr/>
            </a:pPr>
            <a:r>
              <a:rPr lang="en-US" altLang="zh-CN" sz="2800" b="1" dirty="0" smtClean="0">
                <a:latin typeface="宋体" pitchFamily="2" charset="-122"/>
              </a:rPr>
              <a:t>    ③国共两党的对峙，给日本以可乘之机。</a:t>
            </a:r>
          </a:p>
        </p:txBody>
      </p:sp>
      <p:sp>
        <p:nvSpPr>
          <p:cNvPr id="4" name="标题 1"/>
          <p:cNvSpPr>
            <a:spLocks/>
          </p:cNvSpPr>
          <p:nvPr/>
        </p:nvSpPr>
        <p:spPr bwMode="auto">
          <a:xfrm>
            <a:off x="7020272" y="2838979"/>
            <a:ext cx="17287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800" b="1" dirty="0" smtClean="0">
                <a:solidFill>
                  <a:schemeClr val="folHlink"/>
                </a:solidFill>
                <a:latin typeface="微软雅黑" panose="020B0503020204020204" pitchFamily="34" charset="-122"/>
                <a:ea typeface="微软雅黑" panose="020B0503020204020204" pitchFamily="34" charset="-122"/>
              </a:rPr>
              <a:t>征服满</a:t>
            </a:r>
            <a:r>
              <a:rPr lang="zh-CN" altLang="en-US" sz="2800" b="1" dirty="0">
                <a:solidFill>
                  <a:schemeClr val="folHlink"/>
                </a:solidFill>
                <a:latin typeface="微软雅黑" panose="020B0503020204020204" pitchFamily="34" charset="-122"/>
                <a:ea typeface="微软雅黑" panose="020B0503020204020204" pitchFamily="34" charset="-122"/>
              </a:rPr>
              <a:t>蒙</a:t>
            </a:r>
          </a:p>
        </p:txBody>
      </p:sp>
    </p:spTree>
    <p:extLst>
      <p:ext uri="{BB962C8B-B14F-4D97-AF65-F5344CB8AC3E}">
        <p14:creationId xmlns:p14="http://schemas.microsoft.com/office/powerpoint/2010/main" val="2103908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90576" y="780521"/>
            <a:ext cx="7916863" cy="4499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lnSpc>
                <a:spcPts val="4000"/>
              </a:lnSpc>
              <a:spcBef>
                <a:spcPct val="0"/>
              </a:spcBef>
              <a:buFontTx/>
              <a:buNone/>
            </a:pPr>
            <a:r>
              <a:rPr lang="en-US" altLang="zh-CN" sz="2800" dirty="0">
                <a:latin typeface="微软雅黑" panose="020B0503020204020204" pitchFamily="34" charset="-122"/>
                <a:ea typeface="微软雅黑" panose="020B0503020204020204" pitchFamily="34" charset="-122"/>
              </a:rPr>
              <a:t>    (2)</a:t>
            </a:r>
            <a:r>
              <a:rPr lang="zh-CN" altLang="en-US" sz="2800" dirty="0">
                <a:latin typeface="微软雅黑" panose="020B0503020204020204" pitchFamily="34" charset="-122"/>
                <a:ea typeface="微软雅黑" panose="020B0503020204020204" pitchFamily="34" charset="-122"/>
              </a:rPr>
              <a:t>侵华史实</a:t>
            </a:r>
          </a:p>
          <a:p>
            <a:pPr eaLnBrk="1" hangingPunct="1">
              <a:lnSpc>
                <a:spcPts val="4000"/>
              </a:lnSpc>
              <a:spcBef>
                <a:spcPct val="0"/>
              </a:spcBef>
              <a:buFontTx/>
              <a:buNone/>
            </a:pPr>
            <a:r>
              <a:rPr lang="zh-CN" altLang="en-US" sz="2800" dirty="0">
                <a:latin typeface="微软雅黑" panose="020B0503020204020204" pitchFamily="34" charset="-122"/>
                <a:ea typeface="微软雅黑" panose="020B0503020204020204" pitchFamily="34" charset="-122"/>
              </a:rPr>
              <a:t> </a:t>
            </a:r>
            <a:r>
              <a:rPr lang="zh-CN"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①</a:t>
            </a:r>
            <a:r>
              <a:rPr lang="en-US" altLang="zh-CN" sz="2800" dirty="0">
                <a:latin typeface="微软雅黑" panose="020B0503020204020204" pitchFamily="34" charset="-122"/>
                <a:ea typeface="微软雅黑" panose="020B0503020204020204" pitchFamily="34" charset="-122"/>
              </a:rPr>
              <a:t>1931</a:t>
            </a:r>
            <a:r>
              <a:rPr lang="zh-CN" altLang="en-US" sz="2800" dirty="0">
                <a:latin typeface="微软雅黑" panose="020B0503020204020204" pitchFamily="34" charset="-122"/>
                <a:ea typeface="微软雅黑" panose="020B0503020204020204" pitchFamily="34" charset="-122"/>
              </a:rPr>
              <a:t>年，日本发动九一八事变，侵略中国东北。</a:t>
            </a:r>
          </a:p>
          <a:p>
            <a:pPr eaLnBrk="1" hangingPunct="1">
              <a:lnSpc>
                <a:spcPts val="4000"/>
              </a:lnSpc>
              <a:spcBef>
                <a:spcPct val="0"/>
              </a:spcBef>
              <a:buFontTx/>
              <a:buNone/>
            </a:pPr>
            <a:r>
              <a:rPr lang="zh-CN" altLang="en-US" sz="2800" dirty="0">
                <a:latin typeface="微软雅黑" panose="020B0503020204020204" pitchFamily="34" charset="-122"/>
                <a:ea typeface="微软雅黑" panose="020B0503020204020204" pitchFamily="34" charset="-122"/>
              </a:rPr>
              <a:t> </a:t>
            </a:r>
            <a:r>
              <a:rPr lang="zh-CN"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②</a:t>
            </a:r>
            <a:r>
              <a:rPr lang="en-US" altLang="zh-CN" sz="2800" dirty="0">
                <a:latin typeface="微软雅黑" panose="020B0503020204020204" pitchFamily="34" charset="-122"/>
                <a:ea typeface="微软雅黑" panose="020B0503020204020204" pitchFamily="34" charset="-122"/>
              </a:rPr>
              <a:t>1937</a:t>
            </a:r>
            <a:r>
              <a:rPr lang="zh-CN" altLang="en-US" sz="2800" dirty="0">
                <a:latin typeface="微软雅黑" panose="020B0503020204020204" pitchFamily="34" charset="-122"/>
                <a:ea typeface="微软雅黑" panose="020B0503020204020204" pitchFamily="34" charset="-122"/>
              </a:rPr>
              <a:t>年</a:t>
            </a:r>
            <a:r>
              <a:rPr lang="en-US" altLang="zh-CN" sz="2800" dirty="0">
                <a:latin typeface="微软雅黑" panose="020B0503020204020204" pitchFamily="34" charset="-122"/>
                <a:ea typeface="微软雅黑" panose="020B0503020204020204" pitchFamily="34" charset="-122"/>
              </a:rPr>
              <a:t>7</a:t>
            </a:r>
            <a:r>
              <a:rPr lang="zh-CN" altLang="en-US" sz="2800" dirty="0">
                <a:latin typeface="微软雅黑" panose="020B0503020204020204" pitchFamily="34" charset="-122"/>
                <a:ea typeface="微软雅黑" panose="020B0503020204020204" pitchFamily="34" charset="-122"/>
              </a:rPr>
              <a:t>月</a:t>
            </a:r>
            <a:r>
              <a:rPr lang="en-US" altLang="zh-CN" sz="2800" dirty="0">
                <a:latin typeface="微软雅黑" panose="020B0503020204020204" pitchFamily="34" charset="-122"/>
                <a:ea typeface="微软雅黑" panose="020B0503020204020204" pitchFamily="34" charset="-122"/>
              </a:rPr>
              <a:t>7</a:t>
            </a:r>
            <a:r>
              <a:rPr lang="zh-CN" altLang="en-US" sz="2800" dirty="0">
                <a:latin typeface="微软雅黑" panose="020B0503020204020204" pitchFamily="34" charset="-122"/>
                <a:ea typeface="微软雅黑" panose="020B0503020204020204" pitchFamily="34" charset="-122"/>
              </a:rPr>
              <a:t>日，日本发动</a:t>
            </a:r>
            <a:r>
              <a:rPr lang="en-US" altLang="zh-CN" sz="2800" dirty="0">
                <a:latin typeface="微软雅黑" panose="020B0503020204020204" pitchFamily="34" charset="-122"/>
                <a:ea typeface="微软雅黑" panose="020B0503020204020204" pitchFamily="34" charset="-122"/>
              </a:rPr>
              <a:t>____________</a:t>
            </a:r>
            <a:r>
              <a:rPr lang="zh-CN" altLang="en-US" sz="2800" dirty="0">
                <a:latin typeface="微软雅黑" panose="020B0503020204020204" pitchFamily="34" charset="-122"/>
                <a:ea typeface="微软雅黑" panose="020B0503020204020204" pitchFamily="34" charset="-122"/>
              </a:rPr>
              <a:t>，开始全面侵华。</a:t>
            </a:r>
          </a:p>
          <a:p>
            <a:pPr eaLnBrk="1" hangingPunct="1">
              <a:lnSpc>
                <a:spcPts val="4000"/>
              </a:lnSpc>
              <a:spcBef>
                <a:spcPct val="0"/>
              </a:spcBef>
              <a:buFontTx/>
              <a:buNone/>
            </a:pPr>
            <a:r>
              <a:rPr lang="zh-CN" altLang="en-US" sz="2800" dirty="0">
                <a:latin typeface="微软雅黑" panose="020B0503020204020204" pitchFamily="34" charset="-122"/>
                <a:ea typeface="微软雅黑" panose="020B0503020204020204" pitchFamily="34" charset="-122"/>
              </a:rPr>
              <a:t> </a:t>
            </a:r>
            <a:r>
              <a:rPr lang="zh-CN"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③</a:t>
            </a:r>
            <a:r>
              <a:rPr lang="en-US" altLang="zh-CN" sz="2800" dirty="0">
                <a:latin typeface="微软雅黑" panose="020B0503020204020204" pitchFamily="34" charset="-122"/>
                <a:ea typeface="微软雅黑" panose="020B0503020204020204" pitchFamily="34" charset="-122"/>
              </a:rPr>
              <a:t>1937</a:t>
            </a:r>
            <a:r>
              <a:rPr lang="zh-CN" altLang="en-US" sz="2800" dirty="0">
                <a:latin typeface="微软雅黑" panose="020B0503020204020204" pitchFamily="34" charset="-122"/>
                <a:ea typeface="微软雅黑" panose="020B0503020204020204" pitchFamily="34" charset="-122"/>
              </a:rPr>
              <a:t>年</a:t>
            </a:r>
            <a:r>
              <a:rPr lang="en-US" altLang="zh-CN" sz="2800" dirty="0">
                <a:latin typeface="微软雅黑" panose="020B0503020204020204" pitchFamily="34" charset="-122"/>
                <a:ea typeface="微软雅黑" panose="020B0503020204020204" pitchFamily="34" charset="-122"/>
              </a:rPr>
              <a:t>8</a:t>
            </a:r>
            <a:r>
              <a:rPr lang="zh-CN" altLang="en-US" sz="2800" dirty="0">
                <a:latin typeface="微软雅黑" panose="020B0503020204020204" pitchFamily="34" charset="-122"/>
                <a:ea typeface="微软雅黑" panose="020B0503020204020204" pitchFamily="34" charset="-122"/>
              </a:rPr>
              <a:t>月</a:t>
            </a:r>
            <a:r>
              <a:rPr lang="en-US" altLang="zh-CN" sz="2800" dirty="0">
                <a:latin typeface="微软雅黑" panose="020B0503020204020204" pitchFamily="34" charset="-122"/>
                <a:ea typeface="微软雅黑" panose="020B0503020204020204" pitchFamily="34" charset="-122"/>
              </a:rPr>
              <a:t>13</a:t>
            </a:r>
            <a:r>
              <a:rPr lang="zh-CN" altLang="en-US" sz="2800" dirty="0">
                <a:latin typeface="微软雅黑" panose="020B0503020204020204" pitchFamily="34" charset="-122"/>
                <a:ea typeface="微软雅黑" panose="020B0503020204020204" pitchFamily="34" charset="-122"/>
              </a:rPr>
              <a:t>日，日本发动八一三事变；</a:t>
            </a:r>
            <a:r>
              <a:rPr lang="en-US" altLang="zh-CN" sz="2800" dirty="0">
                <a:latin typeface="微软雅黑" panose="020B0503020204020204" pitchFamily="34" charset="-122"/>
                <a:ea typeface="微软雅黑" panose="020B0503020204020204" pitchFamily="34" charset="-122"/>
              </a:rPr>
              <a:t>11</a:t>
            </a:r>
            <a:r>
              <a:rPr lang="zh-CN" altLang="en-US" sz="2800" dirty="0">
                <a:latin typeface="微软雅黑" panose="020B0503020204020204" pitchFamily="34" charset="-122"/>
                <a:ea typeface="微软雅黑" panose="020B0503020204020204" pitchFamily="34" charset="-122"/>
              </a:rPr>
              <a:t>月上海失守。</a:t>
            </a:r>
          </a:p>
          <a:p>
            <a:pPr eaLnBrk="1" hangingPunct="1">
              <a:lnSpc>
                <a:spcPts val="4000"/>
              </a:lnSpc>
              <a:spcBef>
                <a:spcPct val="0"/>
              </a:spcBef>
              <a:buFontTx/>
              <a:buNone/>
            </a:pPr>
            <a:r>
              <a:rPr lang="zh-CN" altLang="en-US" sz="2800" dirty="0">
                <a:latin typeface="微软雅黑" panose="020B0503020204020204" pitchFamily="34" charset="-122"/>
                <a:ea typeface="微软雅黑" panose="020B0503020204020204" pitchFamily="34" charset="-122"/>
              </a:rPr>
              <a:t> </a:t>
            </a:r>
            <a:r>
              <a:rPr lang="zh-CN"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④</a:t>
            </a:r>
            <a:r>
              <a:rPr lang="en-US" altLang="zh-CN" sz="2800" dirty="0">
                <a:latin typeface="微软雅黑" panose="020B0503020204020204" pitchFamily="34" charset="-122"/>
                <a:ea typeface="微软雅黑" panose="020B0503020204020204" pitchFamily="34" charset="-122"/>
              </a:rPr>
              <a:t>1938</a:t>
            </a:r>
            <a:r>
              <a:rPr lang="zh-CN" altLang="en-US" sz="2800" dirty="0">
                <a:latin typeface="微软雅黑" panose="020B0503020204020204" pitchFamily="34" charset="-122"/>
                <a:ea typeface="微软雅黑" panose="020B0503020204020204" pitchFamily="34" charset="-122"/>
              </a:rPr>
              <a:t>年</a:t>
            </a:r>
            <a:r>
              <a:rPr lang="en-US" altLang="zh-CN" sz="2800" dirty="0">
                <a:latin typeface="微软雅黑" panose="020B0503020204020204" pitchFamily="34" charset="-122"/>
                <a:ea typeface="微软雅黑" panose="020B0503020204020204" pitchFamily="34" charset="-122"/>
              </a:rPr>
              <a:t>10</a:t>
            </a:r>
            <a:r>
              <a:rPr lang="zh-CN" altLang="en-US" sz="2800" dirty="0">
                <a:latin typeface="微软雅黑" panose="020B0503020204020204" pitchFamily="34" charset="-122"/>
                <a:ea typeface="微软雅黑" panose="020B0503020204020204" pitchFamily="34" charset="-122"/>
              </a:rPr>
              <a:t>月，日军占领广州、武汉。</a:t>
            </a:r>
          </a:p>
        </p:txBody>
      </p:sp>
      <p:sp>
        <p:nvSpPr>
          <p:cNvPr id="57348" name="标题 1"/>
          <p:cNvSpPr>
            <a:spLocks noGrp="1"/>
          </p:cNvSpPr>
          <p:nvPr>
            <p:ph type="title" idx="4294967295"/>
          </p:nvPr>
        </p:nvSpPr>
        <p:spPr>
          <a:xfrm>
            <a:off x="611188" y="138907"/>
            <a:ext cx="6697662" cy="396875"/>
          </a:xfrm>
          <a:noFill/>
        </p:spPr>
        <p:txBody>
          <a:bodyPr>
            <a:normAutofit fontScale="90000"/>
          </a:bodyPr>
          <a:lstStyle/>
          <a:p>
            <a:pPr algn="l" eaLnBrk="1" hangingPunct="1"/>
            <a:r>
              <a:rPr lang="zh-CN" altLang="en-US" sz="2200" b="1" dirty="0" smtClean="0">
                <a:solidFill>
                  <a:srgbClr val="C00000"/>
                </a:solidFill>
                <a:latin typeface="微软雅黑" panose="020B0503020204020204" pitchFamily="34" charset="-122"/>
                <a:ea typeface="微软雅黑" panose="020B0503020204020204" pitchFamily="34" charset="-122"/>
              </a:rPr>
              <a:t>　伟大的抗日战争</a:t>
            </a:r>
          </a:p>
        </p:txBody>
      </p:sp>
      <p:sp>
        <p:nvSpPr>
          <p:cNvPr id="2" name="标题 1"/>
          <p:cNvSpPr>
            <a:spLocks/>
          </p:cNvSpPr>
          <p:nvPr/>
        </p:nvSpPr>
        <p:spPr bwMode="auto">
          <a:xfrm>
            <a:off x="5788868" y="2353444"/>
            <a:ext cx="227387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800" dirty="0">
                <a:solidFill>
                  <a:schemeClr val="folHlink"/>
                </a:solidFill>
                <a:latin typeface="微软雅黑" panose="020B0503020204020204" pitchFamily="34" charset="-122"/>
                <a:ea typeface="微软雅黑" panose="020B0503020204020204" pitchFamily="34" charset="-122"/>
              </a:rPr>
              <a:t>卢沟桥事变</a:t>
            </a:r>
          </a:p>
        </p:txBody>
      </p:sp>
    </p:spTree>
    <p:extLst>
      <p:ext uri="{BB962C8B-B14F-4D97-AF65-F5344CB8AC3E}">
        <p14:creationId xmlns:p14="http://schemas.microsoft.com/office/powerpoint/2010/main" val="896595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395536" y="625252"/>
            <a:ext cx="8599935" cy="4752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lnSpc>
                <a:spcPts val="4300"/>
              </a:lnSpc>
              <a:spcBef>
                <a:spcPct val="0"/>
              </a:spcBef>
              <a:buFontTx/>
              <a:buNone/>
            </a:pPr>
            <a:r>
              <a:rPr lang="en-US" altLang="zh-CN" sz="3000" dirty="0">
                <a:latin typeface="微软雅黑" panose="020B0503020204020204" pitchFamily="34" charset="-122"/>
                <a:ea typeface="微软雅黑" panose="020B0503020204020204" pitchFamily="34" charset="-122"/>
              </a:rPr>
              <a:t>  </a:t>
            </a:r>
            <a:r>
              <a:rPr lang="en-US" altLang="zh-CN" sz="3000" dirty="0" smtClean="0">
                <a:latin typeface="微软雅黑" panose="020B0503020204020204" pitchFamily="34" charset="-122"/>
                <a:ea typeface="微软雅黑" panose="020B0503020204020204" pitchFamily="34" charset="-122"/>
              </a:rPr>
              <a:t>(</a:t>
            </a:r>
            <a:r>
              <a:rPr lang="en-US" altLang="zh-CN" sz="3000" dirty="0">
                <a:latin typeface="微软雅黑" panose="020B0503020204020204" pitchFamily="34" charset="-122"/>
                <a:ea typeface="微软雅黑" panose="020B0503020204020204" pitchFamily="34" charset="-122"/>
              </a:rPr>
              <a:t>3)罪行</a:t>
            </a:r>
          </a:p>
          <a:p>
            <a:pPr>
              <a:lnSpc>
                <a:spcPts val="4300"/>
              </a:lnSpc>
              <a:spcBef>
                <a:spcPct val="0"/>
              </a:spcBef>
              <a:buNone/>
            </a:pPr>
            <a:r>
              <a:rPr lang="en-US" altLang="zh-CN" sz="3000" dirty="0" smtClean="0">
                <a:latin typeface="微软雅黑" panose="020B0503020204020204" pitchFamily="34" charset="-122"/>
                <a:ea typeface="微软雅黑" panose="020B0503020204020204" pitchFamily="34" charset="-122"/>
              </a:rPr>
              <a:t>①制造了南京大屠杀</a:t>
            </a:r>
            <a:r>
              <a:rPr lang="zh-CN" altLang="en-US" sz="3000" dirty="0" smtClean="0">
                <a:latin typeface="微软雅黑" panose="020B0503020204020204" pitchFamily="34" charset="-122"/>
                <a:ea typeface="微软雅黑" panose="020B0503020204020204" pitchFamily="34" charset="-122"/>
              </a:rPr>
              <a:t>、“清乡”、扫荡</a:t>
            </a:r>
            <a:r>
              <a:rPr lang="en-US" altLang="zh-CN" sz="3000" dirty="0" smtClean="0">
                <a:latin typeface="微软雅黑" panose="020B0503020204020204" pitchFamily="34" charset="-122"/>
                <a:ea typeface="微软雅黑" panose="020B0503020204020204" pitchFamily="34" charset="-122"/>
              </a:rPr>
              <a:t>。</a:t>
            </a:r>
            <a:endParaRPr lang="en-US" altLang="zh-CN" sz="3000" dirty="0">
              <a:latin typeface="微软雅黑" panose="020B0503020204020204" pitchFamily="34" charset="-122"/>
              <a:ea typeface="微软雅黑" panose="020B0503020204020204" pitchFamily="34" charset="-122"/>
            </a:endParaRPr>
          </a:p>
          <a:p>
            <a:pPr eaLnBrk="1" hangingPunct="1">
              <a:lnSpc>
                <a:spcPts val="4300"/>
              </a:lnSpc>
              <a:spcBef>
                <a:spcPct val="0"/>
              </a:spcBef>
              <a:buFontTx/>
              <a:buNone/>
            </a:pPr>
            <a:r>
              <a:rPr lang="en-US" altLang="zh-CN" sz="3000" dirty="0" smtClean="0">
                <a:latin typeface="微软雅黑" panose="020B0503020204020204" pitchFamily="34" charset="-122"/>
                <a:ea typeface="微软雅黑" panose="020B0503020204020204" pitchFamily="34" charset="-122"/>
              </a:rPr>
              <a:t>②</a:t>
            </a:r>
            <a:r>
              <a:rPr lang="en-US" altLang="zh-CN" sz="3000" dirty="0">
                <a:latin typeface="微软雅黑" panose="020B0503020204020204" pitchFamily="34" charset="-122"/>
                <a:ea typeface="微软雅黑" panose="020B0503020204020204" pitchFamily="34" charset="-122"/>
              </a:rPr>
              <a:t>研制细菌和化学武器</a:t>
            </a:r>
            <a:r>
              <a:rPr lang="en-US" altLang="zh-CN" sz="3000" dirty="0" smtClean="0">
                <a:latin typeface="微软雅黑" panose="020B0503020204020204" pitchFamily="34" charset="-122"/>
                <a:ea typeface="微软雅黑" panose="020B0503020204020204" pitchFamily="34" charset="-122"/>
              </a:rPr>
              <a:t>，实施细菌战和毒气战</a:t>
            </a:r>
            <a:r>
              <a:rPr lang="en-US" altLang="zh-CN" sz="3000" dirty="0">
                <a:latin typeface="微软雅黑" panose="020B0503020204020204" pitchFamily="34" charset="-122"/>
                <a:ea typeface="微软雅黑" panose="020B0503020204020204" pitchFamily="34" charset="-122"/>
              </a:rPr>
              <a:t>。</a:t>
            </a:r>
          </a:p>
          <a:p>
            <a:pPr>
              <a:lnSpc>
                <a:spcPts val="4300"/>
              </a:lnSpc>
              <a:spcBef>
                <a:spcPct val="0"/>
              </a:spcBef>
              <a:buNone/>
            </a:pPr>
            <a:r>
              <a:rPr lang="en-US" altLang="zh-CN" sz="3000" dirty="0" smtClean="0">
                <a:latin typeface="微软雅黑" panose="020B0503020204020204" pitchFamily="34" charset="-122"/>
                <a:ea typeface="微软雅黑" panose="020B0503020204020204" pitchFamily="34" charset="-122"/>
              </a:rPr>
              <a:t>③</a:t>
            </a:r>
            <a:r>
              <a:rPr lang="en-US" altLang="zh-CN" sz="3000" dirty="0">
                <a:latin typeface="微软雅黑" panose="020B0503020204020204" pitchFamily="34" charset="-122"/>
                <a:ea typeface="微软雅黑" panose="020B0503020204020204" pitchFamily="34" charset="-122"/>
              </a:rPr>
              <a:t>实行“以华制华”政策，扶植傀儡政权；</a:t>
            </a:r>
            <a:r>
              <a:rPr lang="en-US" altLang="zh-CN" sz="3000" dirty="0" smtClean="0">
                <a:latin typeface="微软雅黑" panose="020B0503020204020204" pitchFamily="34" charset="-122"/>
                <a:ea typeface="微软雅黑" panose="020B0503020204020204" pitchFamily="34" charset="-122"/>
              </a:rPr>
              <a:t>实行殖民统治</a:t>
            </a:r>
            <a:r>
              <a:rPr lang="zh-CN" altLang="en-US" sz="3000" dirty="0" smtClean="0">
                <a:latin typeface="微软雅黑" panose="020B0503020204020204" pitchFamily="34" charset="-122"/>
                <a:ea typeface="微软雅黑" panose="020B0503020204020204" pitchFamily="34" charset="-122"/>
              </a:rPr>
              <a:t>，</a:t>
            </a:r>
            <a:r>
              <a:rPr lang="en-US" altLang="zh-CN" sz="3000" dirty="0" smtClean="0">
                <a:latin typeface="微软雅黑" panose="020B0503020204020204" pitchFamily="34" charset="-122"/>
                <a:ea typeface="微软雅黑" panose="020B0503020204020204" pitchFamily="34" charset="-122"/>
              </a:rPr>
              <a:t>推行奴化教育</a:t>
            </a:r>
            <a:r>
              <a:rPr lang="en-US" altLang="zh-CN" sz="3000" dirty="0">
                <a:latin typeface="微软雅黑" panose="020B0503020204020204" pitchFamily="34" charset="-122"/>
                <a:ea typeface="微软雅黑" panose="020B0503020204020204" pitchFamily="34" charset="-122"/>
              </a:rPr>
              <a:t>；</a:t>
            </a:r>
            <a:endParaRPr lang="en-US" altLang="zh-CN" sz="3000" dirty="0" smtClean="0">
              <a:latin typeface="微软雅黑" panose="020B0503020204020204" pitchFamily="34" charset="-122"/>
              <a:ea typeface="微软雅黑" panose="020B0503020204020204" pitchFamily="34" charset="-122"/>
            </a:endParaRPr>
          </a:p>
          <a:p>
            <a:pPr>
              <a:lnSpc>
                <a:spcPts val="4300"/>
              </a:lnSpc>
              <a:spcBef>
                <a:spcPct val="0"/>
              </a:spcBef>
              <a:buNone/>
            </a:pPr>
            <a:r>
              <a:rPr lang="zh-CN" altLang="en-US" sz="3000" dirty="0">
                <a:latin typeface="微软雅黑" panose="020B0503020204020204" pitchFamily="34" charset="-122"/>
                <a:ea typeface="微软雅黑" panose="020B0503020204020204" pitchFamily="34" charset="-122"/>
              </a:rPr>
              <a:t>④ </a:t>
            </a:r>
            <a:r>
              <a:rPr lang="en-US" altLang="zh-CN" sz="3000" dirty="0" smtClean="0">
                <a:latin typeface="微软雅黑" panose="020B0503020204020204" pitchFamily="34" charset="-122"/>
                <a:ea typeface="微软雅黑" panose="020B0503020204020204" pitchFamily="34" charset="-122"/>
              </a:rPr>
              <a:t>进行经济</a:t>
            </a:r>
            <a:r>
              <a:rPr lang="zh-CN" altLang="en-US" sz="3000" dirty="0" smtClean="0">
                <a:latin typeface="微软雅黑" panose="020B0503020204020204" pitchFamily="34" charset="-122"/>
                <a:ea typeface="微软雅黑" panose="020B0503020204020204" pitchFamily="34" charset="-122"/>
              </a:rPr>
              <a:t>统治、</a:t>
            </a:r>
            <a:r>
              <a:rPr lang="en-US" altLang="zh-CN" sz="3000" dirty="0" smtClean="0">
                <a:latin typeface="微软雅黑" panose="020B0503020204020204" pitchFamily="34" charset="-122"/>
                <a:ea typeface="微软雅黑" panose="020B0503020204020204" pitchFamily="34" charset="-122"/>
              </a:rPr>
              <a:t>掠夺</a:t>
            </a:r>
            <a:r>
              <a:rPr lang="zh-CN" altLang="en-US" sz="3000" dirty="0" smtClean="0">
                <a:latin typeface="微软雅黑" panose="020B0503020204020204" pitchFamily="34" charset="-122"/>
                <a:ea typeface="微软雅黑" panose="020B0503020204020204" pitchFamily="34" charset="-122"/>
              </a:rPr>
              <a:t>矿产、“以战养战”</a:t>
            </a:r>
            <a:r>
              <a:rPr lang="en-US" altLang="zh-CN" sz="3000" dirty="0" smtClean="0">
                <a:latin typeface="微软雅黑" panose="020B0503020204020204" pitchFamily="34" charset="-122"/>
                <a:ea typeface="微软雅黑" panose="020B0503020204020204" pitchFamily="34" charset="-122"/>
              </a:rPr>
              <a:t>和</a:t>
            </a:r>
            <a:r>
              <a:rPr lang="zh-CN" altLang="en-US" sz="3000" dirty="0" smtClean="0">
                <a:latin typeface="微软雅黑" panose="020B0503020204020204" pitchFamily="34" charset="-122"/>
                <a:ea typeface="微软雅黑" panose="020B0503020204020204" pitchFamily="34" charset="-122"/>
              </a:rPr>
              <a:t>“适地适产主义”，将沦陷区经济纳入日本战时经济之中。</a:t>
            </a:r>
            <a:endParaRPr lang="en-US" altLang="zh-CN" sz="3000" dirty="0">
              <a:latin typeface="微软雅黑" panose="020B0503020204020204" pitchFamily="34" charset="-122"/>
              <a:ea typeface="微软雅黑" panose="020B0503020204020204" pitchFamily="34" charset="-122"/>
            </a:endParaRPr>
          </a:p>
        </p:txBody>
      </p:sp>
      <p:sp>
        <p:nvSpPr>
          <p:cNvPr id="58372" name="标题 1"/>
          <p:cNvSpPr>
            <a:spLocks noGrp="1"/>
          </p:cNvSpPr>
          <p:nvPr>
            <p:ph type="title" idx="4294967295"/>
          </p:nvPr>
        </p:nvSpPr>
        <p:spPr>
          <a:xfrm>
            <a:off x="611188" y="138907"/>
            <a:ext cx="6697662" cy="396875"/>
          </a:xfrm>
          <a:noFill/>
        </p:spPr>
        <p:txBody>
          <a:bodyPr>
            <a:normAutofit fontScale="90000"/>
          </a:bodyPr>
          <a:lstStyle/>
          <a:p>
            <a:pPr algn="l" eaLnBrk="1" hangingPunct="1"/>
            <a:r>
              <a:rPr lang="zh-CN" altLang="en-US" sz="2200" b="1" dirty="0" smtClean="0">
                <a:solidFill>
                  <a:srgbClr val="C00000"/>
                </a:solidFill>
                <a:latin typeface="幼圆" pitchFamily="49" charset="-122"/>
                <a:ea typeface="幼圆" pitchFamily="49" charset="-122"/>
              </a:rPr>
              <a:t>　伟大的抗日战争</a:t>
            </a:r>
          </a:p>
        </p:txBody>
      </p:sp>
    </p:spTree>
    <p:extLst>
      <p:ext uri="{BB962C8B-B14F-4D97-AF65-F5344CB8AC3E}">
        <p14:creationId xmlns:p14="http://schemas.microsoft.com/office/powerpoint/2010/main" val="952669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55576" y="697260"/>
            <a:ext cx="8280920" cy="4499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lnSpc>
                <a:spcPts val="3500"/>
              </a:lnSpc>
              <a:spcBef>
                <a:spcPct val="0"/>
              </a:spcBef>
              <a:buFontTx/>
              <a:buNone/>
            </a:pPr>
            <a:r>
              <a:rPr lang="en-US" altLang="zh-CN" sz="2400" dirty="0">
                <a:latin typeface="微软雅黑" panose="020B0503020204020204" pitchFamily="34" charset="-122"/>
                <a:ea typeface="微软雅黑" panose="020B0503020204020204" pitchFamily="34" charset="-122"/>
              </a:rPr>
              <a:t>    2</a:t>
            </a:r>
            <a:r>
              <a:rPr lang="zh-CN" altLang="en-US" sz="2400" dirty="0">
                <a:latin typeface="微软雅黑" panose="020B0503020204020204" pitchFamily="34" charset="-122"/>
                <a:ea typeface="微软雅黑" panose="020B0503020204020204" pitchFamily="34" charset="-122"/>
              </a:rPr>
              <a:t>．关内关外的抗日救亡运动</a:t>
            </a:r>
          </a:p>
          <a:p>
            <a:pPr eaLnBrk="1" hangingPunct="1">
              <a:lnSpc>
                <a:spcPts val="3500"/>
              </a:lnSpc>
              <a:spcBef>
                <a:spcPct val="0"/>
              </a:spcBef>
              <a:buFontTx/>
              <a:buNone/>
            </a:pPr>
            <a:r>
              <a:rPr lang="en-US" altLang="zh-CN" sz="2400" dirty="0">
                <a:latin typeface="微软雅黑" panose="020B0503020204020204" pitchFamily="34" charset="-122"/>
                <a:ea typeface="微软雅黑" panose="020B0503020204020204" pitchFamily="34" charset="-122"/>
              </a:rPr>
              <a:t>    (1)</a:t>
            </a:r>
            <a:r>
              <a:rPr lang="zh-CN" altLang="en-US" sz="2400" dirty="0">
                <a:latin typeface="微软雅黑" panose="020B0503020204020204" pitchFamily="34" charset="-122"/>
                <a:ea typeface="微软雅黑" panose="020B0503020204020204" pitchFamily="34" charset="-122"/>
              </a:rPr>
              <a:t>原因：九一八事变后，日军的武装侵略和国民政府的</a:t>
            </a:r>
            <a:r>
              <a:rPr lang="en-US" altLang="zh-CN" sz="2400" u="sng"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a:t>
            </a:r>
          </a:p>
          <a:p>
            <a:pPr eaLnBrk="1" hangingPunct="1">
              <a:lnSpc>
                <a:spcPts val="3500"/>
              </a:lnSpc>
              <a:spcBef>
                <a:spcPct val="0"/>
              </a:spcBef>
              <a:buFontTx/>
              <a:buNone/>
            </a:pPr>
            <a:r>
              <a:rPr lang="en-US" altLang="zh-CN" sz="2400" dirty="0">
                <a:latin typeface="微软雅黑" panose="020B0503020204020204" pitchFamily="34" charset="-122"/>
                <a:ea typeface="微软雅黑" panose="020B0503020204020204" pitchFamily="34" charset="-122"/>
              </a:rPr>
              <a:t>    (2)</a:t>
            </a:r>
            <a:r>
              <a:rPr lang="zh-CN" altLang="en-US" sz="2400" dirty="0">
                <a:latin typeface="微软雅黑" panose="020B0503020204020204" pitchFamily="34" charset="-122"/>
                <a:ea typeface="微软雅黑" panose="020B0503020204020204" pitchFamily="34" charset="-122"/>
              </a:rPr>
              <a:t>表现</a:t>
            </a:r>
          </a:p>
          <a:p>
            <a:pPr eaLnBrk="1" hangingPunct="1">
              <a:lnSpc>
                <a:spcPts val="3500"/>
              </a:lnSpc>
              <a:spcBef>
                <a:spcPct val="0"/>
              </a:spcBef>
              <a:buFontTx/>
              <a:buNone/>
            </a:pPr>
            <a:r>
              <a:rPr lang="zh-CN" altLang="en-US" sz="24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①中国共产党：九一八事变后，发表宣言，号召“以民族革命战争，驱逐日本帝国主义出中国”；</a:t>
            </a:r>
            <a:r>
              <a:rPr lang="en-US" altLang="zh-CN" sz="2400" dirty="0">
                <a:latin typeface="微软雅黑" panose="020B0503020204020204" pitchFamily="34" charset="-122"/>
                <a:ea typeface="微软雅黑" panose="020B0503020204020204" pitchFamily="34" charset="-122"/>
              </a:rPr>
              <a:t>1935</a:t>
            </a:r>
            <a:r>
              <a:rPr lang="zh-CN" altLang="en-US" sz="2400" dirty="0" smtClean="0">
                <a:latin typeface="微软雅黑" panose="020B0503020204020204" pitchFamily="34" charset="-122"/>
                <a:ea typeface="微软雅黑" panose="020B0503020204020204" pitchFamily="34" charset="-122"/>
              </a:rPr>
              <a:t>年长征途中，</a:t>
            </a:r>
            <a:r>
              <a:rPr lang="zh-CN" altLang="en-US" sz="2400" dirty="0">
                <a:latin typeface="微软雅黑" panose="020B0503020204020204" pitchFamily="34" charset="-122"/>
                <a:ea typeface="微软雅黑" panose="020B0503020204020204" pitchFamily="34" charset="-122"/>
              </a:rPr>
              <a:t>发表“八一宣言”，号召停止内战</a:t>
            </a:r>
            <a:r>
              <a:rPr lang="zh-CN" altLang="en-US" sz="2400" dirty="0" smtClean="0">
                <a:latin typeface="微软雅黑" panose="020B0503020204020204" pitchFamily="34" charset="-122"/>
                <a:ea typeface="微软雅黑" panose="020B0503020204020204" pitchFamily="34" charset="-122"/>
              </a:rPr>
              <a:t>，建立抗日民族统一战线一致</a:t>
            </a:r>
            <a:r>
              <a:rPr lang="zh-CN" altLang="en-US" sz="2400" dirty="0">
                <a:latin typeface="微软雅黑" panose="020B0503020204020204" pitchFamily="34" charset="-122"/>
                <a:ea typeface="微软雅黑" panose="020B0503020204020204" pitchFamily="34" charset="-122"/>
              </a:rPr>
              <a:t>抗日；</a:t>
            </a:r>
            <a:r>
              <a:rPr lang="en-US" altLang="zh-CN" sz="2400" dirty="0">
                <a:latin typeface="微软雅黑" panose="020B0503020204020204" pitchFamily="34" charset="-122"/>
                <a:ea typeface="微软雅黑" panose="020B0503020204020204" pitchFamily="34" charset="-122"/>
              </a:rPr>
              <a:t>1935</a:t>
            </a:r>
            <a:r>
              <a:rPr lang="zh-CN" altLang="en-US" sz="2400" dirty="0">
                <a:latin typeface="微软雅黑" panose="020B0503020204020204" pitchFamily="34" charset="-122"/>
                <a:ea typeface="微软雅黑" panose="020B0503020204020204" pitchFamily="34" charset="-122"/>
              </a:rPr>
              <a:t>年</a:t>
            </a:r>
            <a:r>
              <a:rPr lang="en-US" altLang="zh-CN" sz="2400" dirty="0">
                <a:latin typeface="微软雅黑" panose="020B0503020204020204" pitchFamily="34" charset="-122"/>
                <a:ea typeface="微软雅黑" panose="020B0503020204020204" pitchFamily="34" charset="-122"/>
              </a:rPr>
              <a:t>12</a:t>
            </a:r>
            <a:r>
              <a:rPr lang="zh-CN" altLang="en-US" sz="2400" dirty="0">
                <a:latin typeface="微软雅黑" panose="020B0503020204020204" pitchFamily="34" charset="-122"/>
                <a:ea typeface="微软雅黑" panose="020B0503020204020204" pitchFamily="34" charset="-122"/>
              </a:rPr>
              <a:t>月，召开</a:t>
            </a:r>
            <a:r>
              <a:rPr lang="zh-CN" altLang="en-US" sz="2400" dirty="0">
                <a:solidFill>
                  <a:srgbClr val="FF0000"/>
                </a:solidFill>
                <a:latin typeface="微软雅黑" panose="020B0503020204020204" pitchFamily="34" charset="-122"/>
                <a:ea typeface="微软雅黑" panose="020B0503020204020204" pitchFamily="34" charset="-122"/>
              </a:rPr>
              <a:t>瓦窑堡会议</a:t>
            </a:r>
            <a:r>
              <a:rPr lang="zh-CN" altLang="en-US" sz="2400" dirty="0">
                <a:latin typeface="微软雅黑" panose="020B0503020204020204" pitchFamily="34" charset="-122"/>
                <a:ea typeface="微软雅黑" panose="020B0503020204020204" pitchFamily="34" charset="-122"/>
              </a:rPr>
              <a:t>，确定了建立</a:t>
            </a:r>
            <a:r>
              <a:rPr lang="en-US" altLang="zh-CN" sz="2400" u="sng" dirty="0" smtClean="0">
                <a:latin typeface="微软雅黑" panose="020B0503020204020204" pitchFamily="34" charset="-122"/>
                <a:ea typeface="微软雅黑" panose="020B0503020204020204" pitchFamily="34" charset="-122"/>
              </a:rPr>
              <a:t>_     _</a:t>
            </a:r>
            <a:r>
              <a:rPr lang="en-US" altLang="zh-CN" sz="2400" dirty="0" smtClean="0">
                <a:latin typeface="微软雅黑" panose="020B0503020204020204" pitchFamily="34" charset="-122"/>
                <a:ea typeface="微软雅黑" panose="020B0503020204020204" pitchFamily="34" charset="-122"/>
              </a:rPr>
              <a:t>______________</a:t>
            </a:r>
            <a:r>
              <a:rPr lang="zh-CN" altLang="en-US" sz="2400" dirty="0">
                <a:latin typeface="微软雅黑" panose="020B0503020204020204" pitchFamily="34" charset="-122"/>
                <a:ea typeface="微软雅黑" panose="020B0503020204020204" pitchFamily="34" charset="-122"/>
              </a:rPr>
              <a:t>的方针。</a:t>
            </a:r>
          </a:p>
          <a:p>
            <a:pPr eaLnBrk="1" hangingPunct="1">
              <a:lnSpc>
                <a:spcPts val="3500"/>
              </a:lnSpc>
              <a:spcBef>
                <a:spcPct val="0"/>
              </a:spcBef>
              <a:buFontTx/>
              <a:buNone/>
            </a:pPr>
            <a:r>
              <a:rPr lang="zh-CN" altLang="en-US" sz="24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②东北抗日武装：组织抗日义勇军，打击日伪军；</a:t>
            </a:r>
            <a:r>
              <a:rPr lang="en-US" altLang="zh-CN" sz="2400" dirty="0">
                <a:latin typeface="微软雅黑" panose="020B0503020204020204" pitchFamily="34" charset="-122"/>
                <a:ea typeface="微软雅黑" panose="020B0503020204020204" pitchFamily="34" charset="-122"/>
              </a:rPr>
              <a:t>1936</a:t>
            </a:r>
            <a:r>
              <a:rPr lang="zh-CN" altLang="en-US" sz="2400" dirty="0">
                <a:latin typeface="微软雅黑" panose="020B0503020204020204" pitchFamily="34" charset="-122"/>
                <a:ea typeface="微软雅黑" panose="020B0503020204020204" pitchFamily="34" charset="-122"/>
              </a:rPr>
              <a:t>年，组成抗日联军，成为东北抗日武装力量的核心。</a:t>
            </a:r>
          </a:p>
        </p:txBody>
      </p:sp>
      <p:sp>
        <p:nvSpPr>
          <p:cNvPr id="59396" name="标题 1"/>
          <p:cNvSpPr>
            <a:spLocks noGrp="1"/>
          </p:cNvSpPr>
          <p:nvPr>
            <p:ph type="title" idx="4294967295"/>
          </p:nvPr>
        </p:nvSpPr>
        <p:spPr>
          <a:xfrm>
            <a:off x="611188" y="138907"/>
            <a:ext cx="6697662" cy="396875"/>
          </a:xfrm>
          <a:noFill/>
        </p:spPr>
        <p:txBody>
          <a:bodyPr>
            <a:normAutofit fontScale="90000"/>
          </a:bodyPr>
          <a:lstStyle/>
          <a:p>
            <a:pPr algn="l" eaLnBrk="1" hangingPunct="1"/>
            <a:r>
              <a:rPr lang="zh-CN" altLang="en-US" sz="2200" b="1" dirty="0" smtClean="0">
                <a:solidFill>
                  <a:srgbClr val="C00000"/>
                </a:solidFill>
                <a:latin typeface="幼圆" pitchFamily="49" charset="-122"/>
                <a:ea typeface="幼圆" pitchFamily="49" charset="-122"/>
              </a:rPr>
              <a:t>　伟大的抗日战争</a:t>
            </a:r>
          </a:p>
        </p:txBody>
      </p:sp>
      <p:sp>
        <p:nvSpPr>
          <p:cNvPr id="2" name="标题 1"/>
          <p:cNvSpPr>
            <a:spLocks/>
          </p:cNvSpPr>
          <p:nvPr/>
        </p:nvSpPr>
        <p:spPr bwMode="auto">
          <a:xfrm>
            <a:off x="1187624" y="1657384"/>
            <a:ext cx="17287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200" b="1" dirty="0">
                <a:solidFill>
                  <a:schemeClr val="folHlink"/>
                </a:solidFill>
                <a:latin typeface="幼圆" pitchFamily="49" charset="-122"/>
                <a:ea typeface="幼圆" pitchFamily="49" charset="-122"/>
              </a:rPr>
              <a:t>不抵抗政策</a:t>
            </a:r>
          </a:p>
        </p:txBody>
      </p:sp>
      <p:sp>
        <p:nvSpPr>
          <p:cNvPr id="3" name="标题 1"/>
          <p:cNvSpPr>
            <a:spLocks/>
          </p:cNvSpPr>
          <p:nvPr/>
        </p:nvSpPr>
        <p:spPr bwMode="auto">
          <a:xfrm>
            <a:off x="611560" y="4281214"/>
            <a:ext cx="25923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200" b="1" dirty="0">
                <a:solidFill>
                  <a:schemeClr val="folHlink"/>
                </a:solidFill>
                <a:latin typeface="幼圆" pitchFamily="49" charset="-122"/>
                <a:ea typeface="幼圆" pitchFamily="49" charset="-122"/>
              </a:rPr>
              <a:t>抗日民族统一战线</a:t>
            </a:r>
          </a:p>
        </p:txBody>
      </p:sp>
    </p:spTree>
    <p:extLst>
      <p:ext uri="{BB962C8B-B14F-4D97-AF65-F5344CB8AC3E}">
        <p14:creationId xmlns:p14="http://schemas.microsoft.com/office/powerpoint/2010/main" val="32659480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0-#ppt_w/2"/>
                                          </p:val>
                                        </p:tav>
                                        <p:tav tm="100000">
                                          <p:val>
                                            <p:strVal val="#ppt_x"/>
                                          </p:val>
                                        </p:tav>
                                      </p:tavLst>
                                    </p:anim>
                                    <p:anim calcmode="lin" valueType="num">
                                      <p:cBhvr additive="base">
                                        <p:cTn id="19"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3"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611560" y="780521"/>
            <a:ext cx="8208912" cy="4093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algn="just" eaLnBrk="1" hangingPunct="1">
              <a:lnSpc>
                <a:spcPts val="4800"/>
              </a:lnSpc>
              <a:spcBef>
                <a:spcPct val="0"/>
              </a:spcBef>
              <a:buFontTx/>
              <a:buNone/>
            </a:pPr>
            <a:r>
              <a:rPr lang="zh-CN" altLang="en-US" sz="2800" dirty="0">
                <a:latin typeface="微软雅黑" panose="020B0503020204020204" pitchFamily="34" charset="-122"/>
                <a:ea typeface="微软雅黑" panose="020B0503020204020204" pitchFamily="34" charset="-122"/>
              </a:rPr>
              <a:t>    ③国民党爱国官兵：</a:t>
            </a:r>
            <a:r>
              <a:rPr lang="en-US" altLang="zh-CN" sz="2800" dirty="0">
                <a:latin typeface="微软雅黑" panose="020B0503020204020204" pitchFamily="34" charset="-122"/>
                <a:ea typeface="微软雅黑" panose="020B0503020204020204" pitchFamily="34" charset="-122"/>
              </a:rPr>
              <a:t>1932</a:t>
            </a:r>
            <a:r>
              <a:rPr lang="zh-CN" altLang="en-US" sz="2800" dirty="0" smtClean="0">
                <a:latin typeface="微软雅黑" panose="020B0503020204020204" pitchFamily="34" charset="-122"/>
                <a:ea typeface="微软雅黑" panose="020B0503020204020204" pitchFamily="34" charset="-122"/>
              </a:rPr>
              <a:t>年</a:t>
            </a:r>
            <a:r>
              <a:rPr lang="zh-CN" altLang="en-US" sz="2800" dirty="0" smtClean="0">
                <a:latin typeface="微软雅黑" panose="020B0503020204020204" pitchFamily="34" charset="-122"/>
                <a:ea typeface="微软雅黑" panose="020B0503020204020204" pitchFamily="34" charset="-122"/>
              </a:rPr>
              <a:t>一</a:t>
            </a:r>
            <a:r>
              <a:rPr lang="en-US" altLang="zh-CN" sz="2800" dirty="0" smtClean="0">
                <a:latin typeface="微软雅黑" panose="020B0503020204020204" pitchFamily="34" charset="-122"/>
                <a:ea typeface="微软雅黑" panose="020B0503020204020204" pitchFamily="34" charset="-122"/>
              </a:rPr>
              <a:t>·</a:t>
            </a:r>
            <a:r>
              <a:rPr lang="zh-CN" altLang="en-US" sz="2800" dirty="0" smtClean="0">
                <a:latin typeface="微软雅黑" panose="020B0503020204020204" pitchFamily="34" charset="-122"/>
                <a:ea typeface="微软雅黑" panose="020B0503020204020204" pitchFamily="34" charset="-122"/>
              </a:rPr>
              <a:t>二八淞沪抗战</a:t>
            </a:r>
            <a:r>
              <a:rPr lang="zh-CN" altLang="en-US" sz="2800" dirty="0" smtClean="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________</a:t>
            </a:r>
            <a:r>
              <a:rPr lang="zh-CN" altLang="en-US" sz="2800" dirty="0">
                <a:latin typeface="微软雅黑" panose="020B0503020204020204" pitchFamily="34" charset="-122"/>
                <a:ea typeface="微软雅黑" panose="020B0503020204020204" pitchFamily="34" charset="-122"/>
              </a:rPr>
              <a:t>、蒋光鼐在上海领导国民党第十九路军奋起抵抗，迫使日军三易主帅；</a:t>
            </a:r>
            <a:r>
              <a:rPr lang="en-US" altLang="zh-CN" sz="2800" dirty="0">
                <a:latin typeface="微软雅黑" panose="020B0503020204020204" pitchFamily="34" charset="-122"/>
                <a:ea typeface="微软雅黑" panose="020B0503020204020204" pitchFamily="34" charset="-122"/>
              </a:rPr>
              <a:t>1933</a:t>
            </a:r>
            <a:r>
              <a:rPr lang="zh-CN" altLang="en-US" sz="2800" dirty="0">
                <a:latin typeface="微软雅黑" panose="020B0503020204020204" pitchFamily="34" charset="-122"/>
                <a:ea typeface="微软雅黑" panose="020B0503020204020204" pitchFamily="34" charset="-122"/>
              </a:rPr>
              <a:t>年，安德馨率全营在山海关抗日殉国；二十九军宋哲元等部使长城喜峰口失而复得；冯玉祥联合共产党员吉鸿昌，组织察哈尔民众抗日同盟军，收复多伦。</a:t>
            </a:r>
          </a:p>
        </p:txBody>
      </p:sp>
      <p:sp>
        <p:nvSpPr>
          <p:cNvPr id="60420" name="标题 1"/>
          <p:cNvSpPr>
            <a:spLocks noGrp="1"/>
          </p:cNvSpPr>
          <p:nvPr>
            <p:ph type="title" idx="4294967295"/>
          </p:nvPr>
        </p:nvSpPr>
        <p:spPr>
          <a:xfrm>
            <a:off x="611188" y="138907"/>
            <a:ext cx="6697662" cy="396875"/>
          </a:xfrm>
          <a:noFill/>
        </p:spPr>
        <p:txBody>
          <a:bodyPr>
            <a:normAutofit fontScale="90000"/>
          </a:bodyPr>
          <a:lstStyle/>
          <a:p>
            <a:pPr algn="l" eaLnBrk="1" hangingPunct="1"/>
            <a:r>
              <a:rPr lang="zh-CN" altLang="en-US" sz="2200" b="1" dirty="0" smtClean="0">
                <a:solidFill>
                  <a:srgbClr val="C00000"/>
                </a:solidFill>
                <a:latin typeface="幼圆" pitchFamily="49" charset="-122"/>
                <a:ea typeface="幼圆" pitchFamily="49" charset="-122"/>
              </a:rPr>
              <a:t>伟大的抗日战争</a:t>
            </a:r>
          </a:p>
        </p:txBody>
      </p:sp>
      <p:sp>
        <p:nvSpPr>
          <p:cNvPr id="2" name="标题 1"/>
          <p:cNvSpPr>
            <a:spLocks/>
          </p:cNvSpPr>
          <p:nvPr/>
        </p:nvSpPr>
        <p:spPr bwMode="auto">
          <a:xfrm>
            <a:off x="683568" y="1561356"/>
            <a:ext cx="1295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800" dirty="0">
                <a:solidFill>
                  <a:schemeClr val="folHlink"/>
                </a:solidFill>
                <a:latin typeface="微软雅黑" panose="020B0503020204020204" pitchFamily="34" charset="-122"/>
                <a:ea typeface="微软雅黑" panose="020B0503020204020204" pitchFamily="34" charset="-122"/>
              </a:rPr>
              <a:t>蔡廷锴</a:t>
            </a:r>
          </a:p>
        </p:txBody>
      </p:sp>
    </p:spTree>
    <p:extLst>
      <p:ext uri="{BB962C8B-B14F-4D97-AF65-F5344CB8AC3E}">
        <p14:creationId xmlns:p14="http://schemas.microsoft.com/office/powerpoint/2010/main" val="12687547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35496" y="481236"/>
            <a:ext cx="8892480" cy="4499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algn="just" eaLnBrk="1" hangingPunct="1">
              <a:lnSpc>
                <a:spcPts val="3500"/>
              </a:lnSpc>
              <a:spcBef>
                <a:spcPct val="0"/>
              </a:spcBef>
              <a:buFontTx/>
              <a:buNone/>
            </a:pPr>
            <a:r>
              <a:rPr lang="en-US" altLang="zh-CN" sz="2400" dirty="0">
                <a:latin typeface="微软雅黑" panose="020B0503020204020204" pitchFamily="34" charset="-122"/>
                <a:ea typeface="微软雅黑" panose="020B0503020204020204" pitchFamily="34" charset="-122"/>
              </a:rPr>
              <a:t>    ④</a:t>
            </a:r>
            <a:r>
              <a:rPr lang="zh-CN" altLang="en-US" sz="2400" dirty="0">
                <a:latin typeface="微软雅黑" panose="020B0503020204020204" pitchFamily="34" charset="-122"/>
                <a:ea typeface="微软雅黑" panose="020B0503020204020204" pitchFamily="34" charset="-122"/>
              </a:rPr>
              <a:t>爱国民众</a:t>
            </a:r>
          </a:p>
          <a:p>
            <a:pPr algn="just" eaLnBrk="1" hangingPunct="1">
              <a:lnSpc>
                <a:spcPts val="3500"/>
              </a:lnSpc>
              <a:spcBef>
                <a:spcPct val="0"/>
              </a:spcBef>
              <a:buFontTx/>
              <a:buNone/>
            </a:pPr>
            <a:r>
              <a:rPr lang="zh-CN" altLang="en-US" sz="2400" dirty="0" smtClean="0">
                <a:latin typeface="微软雅黑" panose="020B0503020204020204" pitchFamily="34" charset="-122"/>
                <a:ea typeface="微软雅黑" panose="020B0503020204020204" pitchFamily="34" charset="-122"/>
              </a:rPr>
              <a:t>工人</a:t>
            </a:r>
            <a:r>
              <a:rPr lang="zh-CN" altLang="en-US" sz="2400" dirty="0">
                <a:latin typeface="微软雅黑" panose="020B0503020204020204" pitchFamily="34" charset="-122"/>
                <a:ea typeface="微软雅黑" panose="020B0503020204020204" pitchFamily="34" charset="-122"/>
              </a:rPr>
              <a:t>：罢工、募捐。</a:t>
            </a:r>
          </a:p>
          <a:p>
            <a:pPr algn="just" eaLnBrk="1" hangingPunct="1">
              <a:lnSpc>
                <a:spcPts val="3500"/>
              </a:lnSpc>
              <a:spcBef>
                <a:spcPct val="0"/>
              </a:spcBef>
              <a:buFontTx/>
              <a:buNone/>
            </a:pPr>
            <a:r>
              <a:rPr lang="zh-CN" altLang="en-US" sz="2400" dirty="0" smtClean="0">
                <a:latin typeface="微软雅黑" panose="020B0503020204020204" pitchFamily="34" charset="-122"/>
                <a:ea typeface="微软雅黑" panose="020B0503020204020204" pitchFamily="34" charset="-122"/>
              </a:rPr>
              <a:t>爱国</a:t>
            </a:r>
            <a:r>
              <a:rPr lang="zh-CN" altLang="en-US" sz="2400" dirty="0">
                <a:latin typeface="微软雅黑" panose="020B0503020204020204" pitchFamily="34" charset="-122"/>
                <a:ea typeface="微软雅黑" panose="020B0503020204020204" pitchFamily="34" charset="-122"/>
              </a:rPr>
              <a:t>工商业者：抵制日货，要求政府对日经济绝交。</a:t>
            </a:r>
          </a:p>
          <a:p>
            <a:pPr algn="just" eaLnBrk="1" hangingPunct="1">
              <a:lnSpc>
                <a:spcPts val="3500"/>
              </a:lnSpc>
              <a:spcBef>
                <a:spcPct val="0"/>
              </a:spcBef>
              <a:buFontTx/>
              <a:buNone/>
            </a:pPr>
            <a:r>
              <a:rPr lang="zh-CN" altLang="en-US" sz="2400" dirty="0" smtClean="0">
                <a:latin typeface="微软雅黑" panose="020B0503020204020204" pitchFamily="34" charset="-122"/>
                <a:ea typeface="微软雅黑" panose="020B0503020204020204" pitchFamily="34" charset="-122"/>
              </a:rPr>
              <a:t>爱国</a:t>
            </a:r>
            <a:r>
              <a:rPr lang="zh-CN" altLang="en-US" sz="2400" dirty="0">
                <a:latin typeface="微软雅黑" panose="020B0503020204020204" pitchFamily="34" charset="-122"/>
                <a:ea typeface="微软雅黑" panose="020B0503020204020204" pitchFamily="34" charset="-122"/>
              </a:rPr>
              <a:t>学生：掀起一二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九运动，反对</a:t>
            </a:r>
            <a:r>
              <a:rPr lang="en-US" altLang="zh-CN" sz="2400" dirty="0">
                <a:latin typeface="微软雅黑" panose="020B0503020204020204" pitchFamily="34" charset="-122"/>
                <a:ea typeface="微软雅黑" panose="020B0503020204020204" pitchFamily="34" charset="-122"/>
              </a:rPr>
              <a:t>__________</a:t>
            </a:r>
            <a:r>
              <a:rPr lang="zh-CN" altLang="en-US" sz="2400" dirty="0">
                <a:latin typeface="微软雅黑" panose="020B0503020204020204" pitchFamily="34" charset="-122"/>
                <a:ea typeface="微软雅黑" panose="020B0503020204020204" pitchFamily="34" charset="-122"/>
              </a:rPr>
              <a:t>，并进行抗日宣传。</a:t>
            </a:r>
          </a:p>
          <a:p>
            <a:pPr algn="just" eaLnBrk="1" hangingPunct="1">
              <a:lnSpc>
                <a:spcPts val="3500"/>
              </a:lnSpc>
              <a:spcBef>
                <a:spcPct val="0"/>
              </a:spcBef>
              <a:buFontTx/>
              <a:buNone/>
            </a:pPr>
            <a:r>
              <a:rPr lang="zh-CN" altLang="en-US" sz="24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⑤西安事变</a:t>
            </a:r>
          </a:p>
          <a:p>
            <a:pPr algn="just" eaLnBrk="1" hangingPunct="1">
              <a:lnSpc>
                <a:spcPts val="3500"/>
              </a:lnSpc>
              <a:spcBef>
                <a:spcPct val="0"/>
              </a:spcBef>
              <a:buFontTx/>
              <a:buNone/>
            </a:pPr>
            <a:r>
              <a:rPr lang="zh-CN" altLang="en-US" sz="2400" dirty="0" smtClean="0">
                <a:latin typeface="微软雅黑" panose="020B0503020204020204" pitchFamily="34" charset="-122"/>
                <a:ea typeface="微软雅黑" panose="020B0503020204020204" pitchFamily="34" charset="-122"/>
              </a:rPr>
              <a:t>过程</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1936</a:t>
            </a:r>
            <a:r>
              <a:rPr lang="zh-CN" altLang="en-US" sz="2400" dirty="0">
                <a:latin typeface="微软雅黑" panose="020B0503020204020204" pitchFamily="34" charset="-122"/>
                <a:ea typeface="微软雅黑" panose="020B0503020204020204" pitchFamily="34" charset="-122"/>
              </a:rPr>
              <a:t>年</a:t>
            </a:r>
            <a:r>
              <a:rPr lang="en-US" altLang="zh-CN" sz="2400" dirty="0">
                <a:latin typeface="微软雅黑" panose="020B0503020204020204" pitchFamily="34" charset="-122"/>
                <a:ea typeface="微软雅黑" panose="020B0503020204020204" pitchFamily="34" charset="-122"/>
              </a:rPr>
              <a:t>12</a:t>
            </a:r>
            <a:r>
              <a:rPr lang="zh-CN" altLang="en-US" sz="2400" dirty="0">
                <a:latin typeface="微软雅黑" panose="020B0503020204020204" pitchFamily="34" charset="-122"/>
                <a:ea typeface="微软雅黑" panose="020B0503020204020204" pitchFamily="34" charset="-122"/>
              </a:rPr>
              <a:t>月</a:t>
            </a:r>
            <a:r>
              <a:rPr lang="en-US" altLang="zh-CN" sz="2400" dirty="0">
                <a:latin typeface="微软雅黑" panose="020B0503020204020204" pitchFamily="34" charset="-122"/>
                <a:ea typeface="微软雅黑" panose="020B0503020204020204" pitchFamily="34" charset="-122"/>
              </a:rPr>
              <a:t>12</a:t>
            </a:r>
            <a:r>
              <a:rPr lang="zh-CN" altLang="en-US" sz="2400" dirty="0">
                <a:latin typeface="微软雅黑" panose="020B0503020204020204" pitchFamily="34" charset="-122"/>
                <a:ea typeface="微软雅黑" panose="020B0503020204020204" pitchFamily="34" charset="-122"/>
              </a:rPr>
              <a:t>日，国民党爱国将领张学良、杨虎城发动兵谏，要求停止内战，联共抗日。</a:t>
            </a:r>
          </a:p>
          <a:p>
            <a:pPr algn="just" eaLnBrk="1" hangingPunct="1">
              <a:lnSpc>
                <a:spcPts val="3500"/>
              </a:lnSpc>
              <a:spcBef>
                <a:spcPct val="0"/>
              </a:spcBef>
              <a:buFontTx/>
              <a:buNone/>
            </a:pPr>
            <a:r>
              <a:rPr lang="zh-CN" altLang="en-US" sz="2400" dirty="0" smtClean="0">
                <a:latin typeface="微软雅黑" panose="020B0503020204020204" pitchFamily="34" charset="-122"/>
                <a:ea typeface="微软雅黑" panose="020B0503020204020204" pitchFamily="34" charset="-122"/>
              </a:rPr>
              <a:t>结果</a:t>
            </a:r>
            <a:r>
              <a:rPr lang="zh-CN" altLang="en-US" sz="2400" dirty="0">
                <a:latin typeface="微软雅黑" panose="020B0503020204020204" pitchFamily="34" charset="-122"/>
                <a:ea typeface="微软雅黑" panose="020B0503020204020204" pitchFamily="34" charset="-122"/>
              </a:rPr>
              <a:t>：在中国共产党的斡旋下，蒋介石被迫接受联共抗日的要求，西安事变得以和平解决。</a:t>
            </a:r>
          </a:p>
          <a:p>
            <a:pPr algn="just" eaLnBrk="1" hangingPunct="1">
              <a:lnSpc>
                <a:spcPts val="3500"/>
              </a:lnSpc>
              <a:spcBef>
                <a:spcPct val="0"/>
              </a:spcBef>
              <a:buFontTx/>
              <a:buNone/>
            </a:pPr>
            <a:r>
              <a:rPr lang="zh-CN" altLang="en-US" sz="2400" dirty="0" smtClean="0">
                <a:latin typeface="微软雅黑" panose="020B0503020204020204" pitchFamily="34" charset="-122"/>
                <a:ea typeface="微软雅黑" panose="020B0503020204020204" pitchFamily="34" charset="-122"/>
              </a:rPr>
              <a:t>影响</a:t>
            </a:r>
            <a:r>
              <a:rPr lang="zh-CN" altLang="en-US" sz="2400" dirty="0">
                <a:latin typeface="微软雅黑" panose="020B0503020204020204" pitchFamily="34" charset="-122"/>
                <a:ea typeface="微软雅黑" panose="020B0503020204020204" pitchFamily="34" charset="-122"/>
              </a:rPr>
              <a:t>：揭开了国共两党由</a:t>
            </a:r>
            <a:r>
              <a:rPr lang="en-US" altLang="zh-CN" sz="2400" dirty="0">
                <a:latin typeface="微软雅黑" panose="020B0503020204020204" pitchFamily="34" charset="-122"/>
                <a:ea typeface="微软雅黑" panose="020B0503020204020204" pitchFamily="34" charset="-122"/>
              </a:rPr>
              <a:t>____________</a:t>
            </a:r>
            <a:r>
              <a:rPr lang="zh-CN" altLang="en-US" sz="2400" dirty="0">
                <a:latin typeface="微软雅黑" panose="020B0503020204020204" pitchFamily="34" charset="-122"/>
                <a:ea typeface="微软雅黑" panose="020B0503020204020204" pitchFamily="34" charset="-122"/>
              </a:rPr>
              <a:t>、由分裂对峙到合作抗日的序幕。</a:t>
            </a:r>
          </a:p>
        </p:txBody>
      </p:sp>
      <p:sp>
        <p:nvSpPr>
          <p:cNvPr id="62468" name="标题 1"/>
          <p:cNvSpPr>
            <a:spLocks noGrp="1"/>
          </p:cNvSpPr>
          <p:nvPr>
            <p:ph type="title" idx="4294967295"/>
          </p:nvPr>
        </p:nvSpPr>
        <p:spPr>
          <a:xfrm>
            <a:off x="611188" y="138907"/>
            <a:ext cx="6697662" cy="396875"/>
          </a:xfrm>
          <a:noFill/>
        </p:spPr>
        <p:txBody>
          <a:bodyPr>
            <a:normAutofit fontScale="90000"/>
          </a:bodyPr>
          <a:lstStyle/>
          <a:p>
            <a:pPr algn="l" eaLnBrk="1" hangingPunct="1"/>
            <a:r>
              <a:rPr lang="zh-CN" altLang="en-US" sz="2200" b="1" dirty="0" smtClean="0">
                <a:solidFill>
                  <a:srgbClr val="C00000"/>
                </a:solidFill>
                <a:latin typeface="幼圆" pitchFamily="49" charset="-122"/>
                <a:ea typeface="幼圆" pitchFamily="49" charset="-122"/>
              </a:rPr>
              <a:t>　伟大的抗日战争</a:t>
            </a:r>
          </a:p>
        </p:txBody>
      </p:sp>
      <p:sp>
        <p:nvSpPr>
          <p:cNvPr id="2" name="标题 1"/>
          <p:cNvSpPr>
            <a:spLocks/>
          </p:cNvSpPr>
          <p:nvPr/>
        </p:nvSpPr>
        <p:spPr bwMode="auto">
          <a:xfrm>
            <a:off x="4860032" y="1849387"/>
            <a:ext cx="17287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200" b="1" dirty="0">
                <a:solidFill>
                  <a:srgbClr val="FF0000"/>
                </a:solidFill>
                <a:latin typeface="幼圆" pitchFamily="49" charset="-122"/>
                <a:ea typeface="幼圆" pitchFamily="49" charset="-122"/>
              </a:rPr>
              <a:t>华北自治</a:t>
            </a:r>
          </a:p>
        </p:txBody>
      </p:sp>
      <p:sp>
        <p:nvSpPr>
          <p:cNvPr id="3" name="标题 1"/>
          <p:cNvSpPr>
            <a:spLocks/>
          </p:cNvSpPr>
          <p:nvPr/>
        </p:nvSpPr>
        <p:spPr bwMode="auto">
          <a:xfrm>
            <a:off x="3491880" y="4485617"/>
            <a:ext cx="18002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eaLnBrk="1" hangingPunct="1">
              <a:spcBef>
                <a:spcPct val="0"/>
              </a:spcBef>
              <a:buFontTx/>
              <a:buNone/>
            </a:pPr>
            <a:r>
              <a:rPr lang="zh-CN" altLang="en-US" sz="2200" b="1" dirty="0">
                <a:solidFill>
                  <a:srgbClr val="FF0000"/>
                </a:solidFill>
                <a:latin typeface="幼圆" pitchFamily="49" charset="-122"/>
                <a:ea typeface="幼圆" pitchFamily="49" charset="-122"/>
              </a:rPr>
              <a:t>内战</a:t>
            </a:r>
            <a:r>
              <a:rPr lang="zh-CN" altLang="en-US" sz="2200" b="1" dirty="0" smtClean="0">
                <a:solidFill>
                  <a:srgbClr val="FF0000"/>
                </a:solidFill>
                <a:latin typeface="幼圆" pitchFamily="49" charset="-122"/>
                <a:ea typeface="幼圆" pitchFamily="49" charset="-122"/>
              </a:rPr>
              <a:t>到合作</a:t>
            </a:r>
            <a:endParaRPr lang="zh-CN" altLang="en-US" sz="2200" b="1" dirty="0">
              <a:solidFill>
                <a:srgbClr val="FF0000"/>
              </a:solidFill>
              <a:latin typeface="幼圆" pitchFamily="49" charset="-122"/>
              <a:ea typeface="幼圆" pitchFamily="49" charset="-122"/>
            </a:endParaRPr>
          </a:p>
        </p:txBody>
      </p:sp>
    </p:spTree>
    <p:extLst>
      <p:ext uri="{BB962C8B-B14F-4D97-AF65-F5344CB8AC3E}">
        <p14:creationId xmlns:p14="http://schemas.microsoft.com/office/powerpoint/2010/main" val="3743726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0-#ppt_w/2"/>
                                          </p:val>
                                        </p:tav>
                                        <p:tav tm="100000">
                                          <p:val>
                                            <p:strVal val="#ppt_x"/>
                                          </p:val>
                                        </p:tav>
                                      </p:tavLst>
                                    </p:anim>
                                    <p:anim calcmode="lin" valueType="num">
                                      <p:cBhvr additive="base">
                                        <p:cTn id="19"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3"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otalTime>1643</TotalTime>
  <Words>8987</Words>
  <Application>Microsoft Office PowerPoint</Application>
  <PresentationFormat>全屏显示(16:10)</PresentationFormat>
  <Paragraphs>783</Paragraphs>
  <Slides>119</Slides>
  <Notes>9</Notes>
  <HiddenSlides>1</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119</vt:i4>
      </vt:variant>
    </vt:vector>
  </HeadingPairs>
  <TitlesOfParts>
    <vt:vector size="121" baseType="lpstr">
      <vt:lpstr>Office 主题</vt:lpstr>
      <vt:lpstr>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鸦片战争的影响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天国的理想：</vt:lpstr>
      <vt:lpstr>讨论分析：</vt:lpstr>
      <vt:lpstr>PowerPoint 演示文稿</vt:lpstr>
      <vt:lpstr>PowerPoint 演示文稿</vt:lpstr>
      <vt:lpstr>PowerPoint 演示文稿</vt:lpstr>
      <vt:lpstr>思考：</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明治维新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中日马关条约：</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列强入侵与民族危机和中国军民维护国家主权的斗争</vt:lpstr>
      <vt:lpstr>PowerPoint 演示文稿</vt:lpstr>
      <vt:lpstr>八国联军侵华：</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八七会议</vt:lpstr>
      <vt:lpstr>秋收起义和井冈山道路</vt:lpstr>
      <vt:lpstr>PowerPoint 演示文稿</vt:lpstr>
      <vt:lpstr>PowerPoint 演示文稿</vt:lpstr>
      <vt:lpstr>红军长征</vt:lpstr>
      <vt:lpstr>PowerPoint 演示文稿</vt:lpstr>
      <vt:lpstr>PowerPoint 演示文稿</vt:lpstr>
      <vt:lpstr>PowerPoint 演示文稿</vt:lpstr>
      <vt:lpstr>PowerPoint 演示文稿</vt:lpstr>
      <vt:lpstr>伟大的抗日战争</vt:lpstr>
      <vt:lpstr>　伟大的抗日战争</vt:lpstr>
      <vt:lpstr>　伟大的抗日战争</vt:lpstr>
      <vt:lpstr>　伟大的抗日战争</vt:lpstr>
      <vt:lpstr>伟大的抗日战争</vt:lpstr>
      <vt:lpstr>　伟大的抗日战争</vt:lpstr>
      <vt:lpstr>PowerPoint 演示文稿</vt:lpstr>
      <vt:lpstr>伟大的抗日战争</vt:lpstr>
      <vt:lpstr>　伟大的抗日战争</vt:lpstr>
      <vt:lpstr>　伟大的抗日战争</vt:lpstr>
      <vt:lpstr>　伟大的抗日战争</vt:lpstr>
      <vt:lpstr>PowerPoint 演示文稿</vt:lpstr>
      <vt:lpstr>　伟大的抗日战争</vt:lpstr>
      <vt:lpstr>伟大的抗日战争</vt:lpstr>
      <vt:lpstr>伟大的抗日战争</vt:lpstr>
      <vt:lpstr>　伟大的抗日战争</vt:lpstr>
      <vt:lpstr>伟大的抗日战争</vt:lpstr>
      <vt:lpstr>伟大的抗日战争</vt:lpstr>
      <vt:lpstr>PowerPoint 演示文稿</vt:lpstr>
      <vt:lpstr>PowerPoint 演示文稿</vt:lpstr>
      <vt:lpstr>PowerPoint 演示文稿</vt:lpstr>
      <vt:lpstr>PowerPoint 演示文稿</vt:lpstr>
      <vt:lpstr>中国共产党在新民主主义革命时期经历了那两次严重的失败？两次失败的原因各是什么？中国共产党人面对失败采取了哪些措施来挽救和发展革命？两次失败最深刻的教训是什么？</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USER</cp:lastModifiedBy>
  <cp:revision>59</cp:revision>
  <dcterms:created xsi:type="dcterms:W3CDTF">2016-09-23T07:25:16Z</dcterms:created>
  <dcterms:modified xsi:type="dcterms:W3CDTF">2016-10-13T01:27:25Z</dcterms:modified>
</cp:coreProperties>
</file>